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69" r:id="rId3"/>
    <p:sldMasterId id="2147483711" r:id="rId4"/>
  </p:sldMasterIdLst>
  <p:notesMasterIdLst>
    <p:notesMasterId r:id="rId6"/>
  </p:notesMasterIdLst>
  <p:handoutMasterIdLst>
    <p:handoutMasterId r:id="rId7"/>
  </p:handoutMasterIdLst>
  <p:sldIdLst>
    <p:sldId id="18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Diodato" initials="SD" lastIdx="20" clrIdx="0">
    <p:extLst>
      <p:ext uri="{19B8F6BF-5375-455C-9EA6-DF929625EA0E}">
        <p15:presenceInfo xmlns:p15="http://schemas.microsoft.com/office/powerpoint/2012/main" userId="Scott Diodato" providerId="None"/>
      </p:ext>
    </p:extLst>
  </p:cmAuthor>
  <p:cmAuthor id="2" name="Melanie Cutler" initials="MC" lastIdx="18" clrIdx="1">
    <p:extLst>
      <p:ext uri="{19B8F6BF-5375-455C-9EA6-DF929625EA0E}">
        <p15:presenceInfo xmlns:p15="http://schemas.microsoft.com/office/powerpoint/2012/main" userId="Melanie Cutler" providerId="None"/>
      </p:ext>
    </p:extLst>
  </p:cmAuthor>
  <p:cmAuthor id="3" name="Brian Soldo" initials="BS" lastIdx="18" clrIdx="2">
    <p:extLst>
      <p:ext uri="{19B8F6BF-5375-455C-9EA6-DF929625EA0E}">
        <p15:presenceInfo xmlns:p15="http://schemas.microsoft.com/office/powerpoint/2012/main" userId="S-1-5-21-2167868281-165623287-2008996662-2753" providerId="AD"/>
      </p:ext>
    </p:extLst>
  </p:cmAuthor>
  <p:cmAuthor id="4" name="Diane Bach" initials="DB" lastIdx="1" clrIdx="3">
    <p:extLst>
      <p:ext uri="{19B8F6BF-5375-455C-9EA6-DF929625EA0E}">
        <p15:presenceInfo xmlns:p15="http://schemas.microsoft.com/office/powerpoint/2012/main" userId="66b6cfd1027247c1" providerId="Windows Live"/>
      </p:ext>
    </p:extLst>
  </p:cmAuthor>
  <p:cmAuthor id="5" name="Leslie Nicholson" initials="LN" lastIdx="2" clrIdx="4">
    <p:extLst>
      <p:ext uri="{19B8F6BF-5375-455C-9EA6-DF929625EA0E}">
        <p15:presenceInfo xmlns:p15="http://schemas.microsoft.com/office/powerpoint/2012/main" userId="Leslie Nicholson" providerId="None"/>
      </p:ext>
    </p:extLst>
  </p:cmAuthor>
  <p:cmAuthor id="6" name="Andrea Zelanko" initials="AZ" lastIdx="2" clrIdx="5">
    <p:extLst>
      <p:ext uri="{19B8F6BF-5375-455C-9EA6-DF929625EA0E}">
        <p15:presenceInfo xmlns:p15="http://schemas.microsoft.com/office/powerpoint/2012/main" userId="S::azelanko@educationalresource.com::0160dc6d-44be-4aa0-8e92-0215f9607b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626262"/>
    <a:srgbClr val="FFFFFF"/>
    <a:srgbClr val="828282"/>
    <a:srgbClr val="878787"/>
    <a:srgbClr val="F5B912"/>
    <a:srgbClr val="D32291"/>
    <a:srgbClr val="02269A"/>
    <a:srgbClr val="D22990"/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2" autoAdjust="0"/>
    <p:restoredTop sz="94713"/>
  </p:normalViewPr>
  <p:slideViewPr>
    <p:cSldViewPr snapToGrid="0">
      <p:cViewPr>
        <p:scale>
          <a:sx n="50" d="100"/>
          <a:sy n="50" d="100"/>
        </p:scale>
        <p:origin x="36" y="-3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7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FCD0C6-12DC-46B7-80BE-B0527E3906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345D4-99EC-4FC4-A6CD-40A372102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9205-85EC-44A1-9DA3-81B9B9D167C4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257E7-4A27-4CF2-8D4D-6EFC4BCFC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CCA2-2CCE-46DB-8609-2F34DD022C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4610-137B-4FDF-9F67-50ACAE811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2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52D0-79AE-40C7-AC3D-901635D1072E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423B-01A4-4F41-9EC6-8E0A9164F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818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">
            <a:extLst>
              <a:ext uri="{FF2B5EF4-FFF2-40B4-BE49-F238E27FC236}">
                <a16:creationId xmlns:a16="http://schemas.microsoft.com/office/drawing/2014/main" id="{B3F711D5-FB97-4BAA-A875-C2BD88974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674" y="1551982"/>
            <a:ext cx="8158701" cy="147002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333" b="0" cap="none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674" y="3128216"/>
            <a:ext cx="8158701" cy="1752600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rgbClr val="EFB700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Merck logo">
            <a:extLst>
              <a:ext uri="{FF2B5EF4-FFF2-40B4-BE49-F238E27FC236}">
                <a16:creationId xmlns:a16="http://schemas.microsoft.com/office/drawing/2014/main" id="{83A41290-4F5E-4ECF-A7CC-947C7973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7" y="6316904"/>
            <a:ext cx="1280180" cy="374321"/>
          </a:xfrm>
          <a:prstGeom prst="rect">
            <a:avLst/>
          </a:prstGeom>
        </p:spPr>
      </p:pic>
      <p:pic>
        <p:nvPicPr>
          <p:cNvPr id="10" name="Januvia logo">
            <a:extLst>
              <a:ext uri="{FF2B5EF4-FFF2-40B4-BE49-F238E27FC236}">
                <a16:creationId xmlns:a16="http://schemas.microsoft.com/office/drawing/2014/main" id="{14B7EABC-7100-4C87-9999-E0DEE706C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63" y="1504633"/>
            <a:ext cx="1580899" cy="857505"/>
          </a:xfrm>
          <a:prstGeom prst="rect">
            <a:avLst/>
          </a:prstGeom>
        </p:spPr>
      </p:pic>
      <p:pic>
        <p:nvPicPr>
          <p:cNvPr id="12" name="Steglatro logo">
            <a:extLst>
              <a:ext uri="{FF2B5EF4-FFF2-40B4-BE49-F238E27FC236}">
                <a16:creationId xmlns:a16="http://schemas.microsoft.com/office/drawing/2014/main" id="{3E661A3B-804B-4737-AAEF-D5E3E9C7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44" y="205739"/>
            <a:ext cx="1642597" cy="949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E2BD80E-0975-4F4F-8B63-D90B94270F79}"/>
              </a:ext>
            </a:extLst>
          </p:cNvPr>
          <p:cNvGrpSpPr/>
          <p:nvPr/>
        </p:nvGrpSpPr>
        <p:grpSpPr>
          <a:xfrm>
            <a:off x="10971473" y="6241875"/>
            <a:ext cx="953146" cy="521426"/>
            <a:chOff x="8228608" y="4681409"/>
            <a:chExt cx="714860" cy="39107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9B674E8-CE9C-4C9C-A227-2BC6237E7472}"/>
                </a:ext>
              </a:extLst>
            </p:cNvPr>
            <p:cNvSpPr/>
            <p:nvPr/>
          </p:nvSpPr>
          <p:spPr>
            <a:xfrm>
              <a:off x="8262855" y="4681409"/>
              <a:ext cx="261382" cy="280741"/>
            </a:xfrm>
            <a:prstGeom prst="triangle">
              <a:avLst/>
            </a:prstGeom>
            <a:solidFill>
              <a:srgbClr val="7DB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 anchorCtr="0">
              <a:noAutofit/>
            </a:bodyPr>
            <a:lstStyle/>
            <a:p>
              <a:pPr algn="ctr"/>
              <a:r>
                <a:rPr lang="en-US" sz="933" b="1" dirty="0">
                  <a:latin typeface="Arial Black" panose="020B0A04020102020204" pitchFamily="34" charset="0"/>
                </a:rPr>
                <a:t>Pr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565C6-CBEE-4A99-B4CC-C06D5E086F01}"/>
                </a:ext>
              </a:extLst>
            </p:cNvPr>
            <p:cNvSpPr txBox="1"/>
            <p:nvPr/>
          </p:nvSpPr>
          <p:spPr>
            <a:xfrm>
              <a:off x="8449681" y="4775152"/>
              <a:ext cx="465993" cy="14624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l"/>
              <a:r>
                <a:rPr lang="en-US" sz="667" dirty="0">
                  <a:solidFill>
                    <a:srgbClr val="FFFFFF"/>
                  </a:solidFill>
                  <a:latin typeface="Arial Black" panose="020B0A04020102020204" pitchFamily="34" charset="0"/>
                  <a:cs typeface="Arial" pitchFamily="34" charset="0"/>
                </a:rPr>
                <a:t>Proprietary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1292F8-BF57-4963-8A16-02CD4A594464}"/>
                </a:ext>
              </a:extLst>
            </p:cNvPr>
            <p:cNvSpPr txBox="1"/>
            <p:nvPr/>
          </p:nvSpPr>
          <p:spPr>
            <a:xfrm>
              <a:off x="8228608" y="4933979"/>
              <a:ext cx="714860" cy="1385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l"/>
              <a:r>
                <a:rPr lang="en-US" sz="600" dirty="0">
                  <a:solidFill>
                    <a:srgbClr val="FFFFFF"/>
                  </a:solidFill>
                  <a:latin typeface="Arial Black" panose="020B0A04020102020204" pitchFamily="34" charset="0"/>
                  <a:cs typeface="Arial" pitchFamily="34" charset="0"/>
                </a:rPr>
                <a:t>For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38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34191"/>
            <a:ext cx="10363200" cy="49094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merck-logo-vecto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5317" r="3347" b="35174"/>
          <a:stretch/>
        </p:blipFill>
        <p:spPr>
          <a:xfrm>
            <a:off x="10379243" y="6325099"/>
            <a:ext cx="1431528" cy="336781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2543507" y="1"/>
            <a:ext cx="9648493" cy="1717175"/>
          </a:xfrm>
          <a:prstGeom prst="rect">
            <a:avLst/>
          </a:prstGeom>
          <a:gradFill>
            <a:gsLst>
              <a:gs pos="0">
                <a:schemeClr val="accent1"/>
              </a:gs>
              <a:gs pos="24000">
                <a:schemeClr val="accent1">
                  <a:lumMod val="90000"/>
                  <a:lumOff val="1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3" y="87062"/>
            <a:ext cx="2336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34191"/>
            <a:ext cx="10363200" cy="49094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merck-logo-vecto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5317" r="3347" b="35174"/>
          <a:stretch/>
        </p:blipFill>
        <p:spPr>
          <a:xfrm>
            <a:off x="10379243" y="6325099"/>
            <a:ext cx="1431528" cy="336781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2255467" y="-1"/>
            <a:ext cx="9936533" cy="1753359"/>
          </a:xfrm>
          <a:prstGeom prst="rect">
            <a:avLst/>
          </a:prstGeom>
          <a:gradFill>
            <a:gsLst>
              <a:gs pos="0">
                <a:schemeClr val="accent1"/>
              </a:gs>
              <a:gs pos="24000">
                <a:schemeClr val="accent1">
                  <a:lumMod val="90000"/>
                  <a:lumOff val="1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7" y="67435"/>
            <a:ext cx="1866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34191"/>
            <a:ext cx="10363200" cy="49094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merck-logo-vecto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5317" r="3347" b="35174"/>
          <a:stretch/>
        </p:blipFill>
        <p:spPr>
          <a:xfrm>
            <a:off x="10379243" y="6325099"/>
            <a:ext cx="1431528" cy="33678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13" y="200596"/>
            <a:ext cx="2785648" cy="21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95" y="0"/>
            <a:ext cx="12192000" cy="836640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  <a:lumOff val="2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07" y="176448"/>
            <a:ext cx="10548927" cy="432354"/>
          </a:xfrm>
          <a:prstGeom prst="rect">
            <a:avLst/>
          </a:prstGeom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71" y="1063409"/>
            <a:ext cx="10972800" cy="5076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2pPr>
            <a:lvl3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3pPr>
            <a:lvl4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merck-logo-vecto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5317" r="3347" b="35174"/>
          <a:stretch/>
        </p:blipFill>
        <p:spPr>
          <a:xfrm>
            <a:off x="10379243" y="6325099"/>
            <a:ext cx="1431528" cy="33678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134600" y="6325099"/>
            <a:ext cx="0" cy="33678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remlingt\Documents\COE-logo-p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3" y="188551"/>
            <a:ext cx="604660" cy="4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34" y="6336326"/>
            <a:ext cx="1435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219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\\Hscreative\HS_Presentations\Merck\Diabetes_Family\FAMU\FAMU-48321_Sales_Forces_Meeting\Artwork\export (jpg, png, etc)\template elements\white fram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219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Hscreative\HS_Presentations\Merck\Diabetes_Family\FAMU\FAMU-48321_Sales_Forces_Meeting\Artwork\export (jpg, png, etc)\template elements\jaunuv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6800" y="3644900"/>
            <a:ext cx="1625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\\Hscreative\HS_Presentations\Merck\Diabetes_Family\FAMU\FAMU-48321_Sales_Forces_Meeting\Artwork\export (jpg, png, etc)\template elements\janumet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59175"/>
            <a:ext cx="1930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\\Hscreative\HS_Presentations\Merck\Diabetes_Family\FAMU\FAMU-48321_Sales_Forces_Meeting\Artwork\export (jpg, png, etc)\template elements\janumet-plain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8401" y="3733800"/>
            <a:ext cx="1784351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659213" y="3733800"/>
            <a:ext cx="212648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54A4"/>
                </a:solidFill>
                <a:latin typeface="Calibri" pitchFamily="34" charset="0"/>
              </a:rPr>
              <a:t>INTERNAL USE ONLY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54A4"/>
                </a:solidFill>
                <a:latin typeface="Calibri" pitchFamily="34" charset="0"/>
              </a:rPr>
              <a:t>Draft for Discussion</a:t>
            </a:r>
          </a:p>
        </p:txBody>
      </p:sp>
      <p:sp>
        <p:nvSpPr>
          <p:cNvPr id="114692" name="Title Placeholder 1"/>
          <p:cNvSpPr>
            <a:spLocks noGrp="1"/>
          </p:cNvSpPr>
          <p:nvPr>
            <p:ph type="ctrTitle"/>
          </p:nvPr>
        </p:nvSpPr>
        <p:spPr>
          <a:xfrm>
            <a:off x="812800" y="434976"/>
            <a:ext cx="10363200" cy="1470025"/>
          </a:xfrm>
          <a:extLst/>
        </p:spPr>
        <p:txBody>
          <a:bodyPr bIns="0" anchor="t"/>
          <a:lstStyle>
            <a:lvl1pPr>
              <a:defRPr sz="4000"/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114693" name="Text Placeholder 2"/>
          <p:cNvSpPr>
            <a:spLocks noGrp="1"/>
          </p:cNvSpPr>
          <p:nvPr>
            <p:ph type="subTitle" idx="1"/>
          </p:nvPr>
        </p:nvSpPr>
        <p:spPr>
          <a:xfrm>
            <a:off x="812800" y="2111375"/>
            <a:ext cx="8534400" cy="685800"/>
          </a:xfrm>
          <a:extLst/>
        </p:spPr>
        <p:txBody>
          <a:bodyPr tIns="0"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804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06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62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52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52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2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16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06400" y="772160"/>
            <a:ext cx="11379200" cy="5171440"/>
          </a:xfrm>
        </p:spPr>
        <p:txBody>
          <a:bodyPr/>
          <a:lstStyle>
            <a:lvl1pPr>
              <a:buClr>
                <a:srgbClr val="8CC640"/>
              </a:buClr>
              <a:defRPr/>
            </a:lvl1pPr>
            <a:lvl2pPr>
              <a:buClr>
                <a:srgbClr val="8CC640"/>
              </a:buClr>
              <a:defRPr/>
            </a:lvl2pPr>
            <a:lvl3pPr>
              <a:buClr>
                <a:srgbClr val="8CC640"/>
              </a:buClr>
              <a:defRPr/>
            </a:lvl3pPr>
            <a:lvl4pPr>
              <a:buClr>
                <a:srgbClr val="8CC640"/>
              </a:buClr>
              <a:defRPr/>
            </a:lvl4pPr>
            <a:lvl5pPr>
              <a:buClr>
                <a:srgbClr val="8CC64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106626"/>
            <a:ext cx="11379200" cy="4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3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2C027016-0E3F-43E8-9D49-D4AB9D6D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"/>
          <a:stretch/>
        </p:blipFill>
        <p:spPr>
          <a:xfrm>
            <a:off x="1805" y="0"/>
            <a:ext cx="12190195" cy="686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014" y="1452856"/>
            <a:ext cx="8820065" cy="147002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867" b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334" y="2990765"/>
            <a:ext cx="8820065" cy="1752600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Merck logo">
            <a:extLst>
              <a:ext uri="{FF2B5EF4-FFF2-40B4-BE49-F238E27FC236}">
                <a16:creationId xmlns:a16="http://schemas.microsoft.com/office/drawing/2014/main" id="{2546A304-2F23-4F15-AEFE-AE05C33B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5221" y="6316904"/>
            <a:ext cx="1280180" cy="374321"/>
          </a:xfrm>
          <a:prstGeom prst="rect">
            <a:avLst/>
          </a:prstGeom>
        </p:spPr>
      </p:pic>
      <p:pic>
        <p:nvPicPr>
          <p:cNvPr id="6" name="Januvia logo">
            <a:extLst>
              <a:ext uri="{FF2B5EF4-FFF2-40B4-BE49-F238E27FC236}">
                <a16:creationId xmlns:a16="http://schemas.microsoft.com/office/drawing/2014/main" id="{69EE481C-FE7D-4EC3-ADFD-75509CF1B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63" y="5999987"/>
            <a:ext cx="1168535" cy="633832"/>
          </a:xfrm>
          <a:prstGeom prst="rect">
            <a:avLst/>
          </a:prstGeom>
        </p:spPr>
      </p:pic>
      <p:pic>
        <p:nvPicPr>
          <p:cNvPr id="7" name="Steglatro logo">
            <a:extLst>
              <a:ext uri="{FF2B5EF4-FFF2-40B4-BE49-F238E27FC236}">
                <a16:creationId xmlns:a16="http://schemas.microsoft.com/office/drawing/2014/main" id="{2F2CE39E-DE35-4345-AF5F-AD97FB8BE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64" y="5192155"/>
            <a:ext cx="1200637" cy="6940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590FE-CD1D-4F4D-A6EF-6264EDA3EDD2}"/>
              </a:ext>
            </a:extLst>
          </p:cNvPr>
          <p:cNvCxnSpPr/>
          <p:nvPr/>
        </p:nvCxnSpPr>
        <p:spPr>
          <a:xfrm>
            <a:off x="2284487" y="1703680"/>
            <a:ext cx="0" cy="2438400"/>
          </a:xfrm>
          <a:prstGeom prst="line">
            <a:avLst/>
          </a:prstGeom>
          <a:ln w="73025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4A2612D-5817-4F28-B8F9-6DA72A2A4819}"/>
              </a:ext>
            </a:extLst>
          </p:cNvPr>
          <p:cNvGrpSpPr/>
          <p:nvPr/>
        </p:nvGrpSpPr>
        <p:grpSpPr>
          <a:xfrm>
            <a:off x="8945318" y="6241875"/>
            <a:ext cx="953146" cy="521426"/>
            <a:chOff x="8228608" y="4681409"/>
            <a:chExt cx="714860" cy="39107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5221ACC-5EE6-4AFC-8961-6300B5BAC506}"/>
                </a:ext>
              </a:extLst>
            </p:cNvPr>
            <p:cNvSpPr/>
            <p:nvPr/>
          </p:nvSpPr>
          <p:spPr>
            <a:xfrm>
              <a:off x="8262855" y="4681409"/>
              <a:ext cx="261382" cy="280741"/>
            </a:xfrm>
            <a:prstGeom prst="triangle">
              <a:avLst/>
            </a:prstGeom>
            <a:solidFill>
              <a:srgbClr val="7DB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 anchorCtr="0">
              <a:noAutofit/>
            </a:bodyPr>
            <a:lstStyle/>
            <a:p>
              <a:pPr algn="ctr"/>
              <a:r>
                <a:rPr lang="en-US" sz="933" b="1" dirty="0">
                  <a:latin typeface="Arial Black" panose="020B0A04020102020204" pitchFamily="34" charset="0"/>
                </a:rPr>
                <a:t>Pr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BE2BCA-CD58-4564-A449-128702112735}"/>
                </a:ext>
              </a:extLst>
            </p:cNvPr>
            <p:cNvSpPr txBox="1"/>
            <p:nvPr/>
          </p:nvSpPr>
          <p:spPr>
            <a:xfrm>
              <a:off x="8449681" y="4775152"/>
              <a:ext cx="465993" cy="14624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l"/>
              <a:r>
                <a:rPr lang="en-US" sz="667" dirty="0">
                  <a:solidFill>
                    <a:srgbClr val="FFFFFF"/>
                  </a:solidFill>
                  <a:latin typeface="Arial Black" panose="020B0A04020102020204" pitchFamily="34" charset="0"/>
                  <a:cs typeface="Arial" pitchFamily="34" charset="0"/>
                </a:rPr>
                <a:t>Proprietary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A14237-BD98-4A5D-883B-6AA2E3EE9062}"/>
                </a:ext>
              </a:extLst>
            </p:cNvPr>
            <p:cNvSpPr txBox="1"/>
            <p:nvPr/>
          </p:nvSpPr>
          <p:spPr>
            <a:xfrm>
              <a:off x="8228608" y="4933979"/>
              <a:ext cx="714860" cy="1385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l"/>
              <a:r>
                <a:rPr lang="en-US" sz="600" dirty="0">
                  <a:solidFill>
                    <a:srgbClr val="FFFFFF"/>
                  </a:solidFill>
                  <a:latin typeface="Arial Black" panose="020B0A04020102020204" pitchFamily="34" charset="0"/>
                  <a:cs typeface="Arial" pitchFamily="34" charset="0"/>
                </a:rPr>
                <a:t>For internal use only</a:t>
              </a:r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8E49961-2137-43F9-9626-4974773A6B1B}"/>
              </a:ext>
            </a:extLst>
          </p:cNvPr>
          <p:cNvSpPr txBox="1">
            <a:spLocks/>
          </p:cNvSpPr>
          <p:nvPr/>
        </p:nvSpPr>
        <p:spPr>
          <a:xfrm>
            <a:off x="11508827" y="6273162"/>
            <a:ext cx="711200" cy="484919"/>
          </a:xfrm>
          <a:prstGeom prst="rect">
            <a:avLst/>
          </a:prstGeom>
        </p:spPr>
        <p:txBody>
          <a:bodyPr vert="horz" lIns="121920" tIns="60960" rIns="24384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5EF41A-1DD8-4E4B-97C3-0394809AB438}" type="slidenum">
              <a:rPr lang="en-US" sz="1067" smtClean="0"/>
              <a:pPr/>
              <a:t>‹#›</a:t>
            </a:fld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330102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B88684E-BAEE-4531-9892-0A7DDF1C07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6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30AA-E984-4C89-8BA6-2DB5F0E3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2269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46F6-5371-410A-A06E-82CFE9C3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7679DF1-8B0C-4710-B7A9-2111F7B065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FC9B-88D4-4A6B-9247-AD6F262F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1216-37DB-49A6-A392-63B94B16E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611" y="1618829"/>
            <a:ext cx="5378783" cy="3848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34F8-F291-4B7C-82B8-0A1170141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675" y="1618829"/>
            <a:ext cx="5378783" cy="3848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AB3C3-3FF3-4216-8470-BCF47C40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5FC5099-192B-4AD0-8A1A-16D7AB2CA0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5F8CE6B-A538-4D4F-8768-5760591191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3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ALETTE PLACEHOLDER">
            <a:extLst>
              <a:ext uri="{FF2B5EF4-FFF2-40B4-BE49-F238E27FC236}">
                <a16:creationId xmlns:a16="http://schemas.microsoft.com/office/drawing/2014/main" id="{2C48CC39-D79B-484F-943D-078BC1C0A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01" b="39589"/>
          <a:stretch/>
        </p:blipFill>
        <p:spPr>
          <a:xfrm>
            <a:off x="1806" y="1933905"/>
            <a:ext cx="12188388" cy="22090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26655D-987B-4CEF-BB5F-20C7B9097694}"/>
              </a:ext>
            </a:extLst>
          </p:cNvPr>
          <p:cNvGrpSpPr/>
          <p:nvPr/>
        </p:nvGrpSpPr>
        <p:grpSpPr>
          <a:xfrm>
            <a:off x="1433248" y="4142914"/>
            <a:ext cx="9325504" cy="1384917"/>
            <a:chOff x="1362722" y="3107185"/>
            <a:chExt cx="6994128" cy="10386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F38A33-9AC6-47F2-9A38-249DB687DEBC}"/>
                </a:ext>
              </a:extLst>
            </p:cNvPr>
            <p:cNvSpPr/>
            <p:nvPr/>
          </p:nvSpPr>
          <p:spPr>
            <a:xfrm>
              <a:off x="1362722" y="3107185"/>
              <a:ext cx="1038688" cy="1038688"/>
            </a:xfrm>
            <a:prstGeom prst="rect">
              <a:avLst/>
            </a:prstGeom>
            <a:solidFill>
              <a:srgbClr val="022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2</a:t>
              </a:r>
            </a:p>
            <a:p>
              <a:pPr algn="ctr"/>
              <a:r>
                <a:rPr lang="en-US" sz="1867" dirty="0"/>
                <a:t>39</a:t>
              </a:r>
            </a:p>
            <a:p>
              <a:pPr algn="ctr"/>
              <a:r>
                <a:rPr lang="en-US" sz="1867" dirty="0"/>
                <a:t>154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0B7698-8131-406F-AF6A-6F2F382D1F39}"/>
                </a:ext>
              </a:extLst>
            </p:cNvPr>
            <p:cNvSpPr/>
            <p:nvPr/>
          </p:nvSpPr>
          <p:spPr>
            <a:xfrm>
              <a:off x="2553810" y="3107185"/>
              <a:ext cx="1038688" cy="1038688"/>
            </a:xfrm>
            <a:prstGeom prst="rect">
              <a:avLst/>
            </a:prstGeom>
            <a:solidFill>
              <a:srgbClr val="D32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211</a:t>
              </a:r>
            </a:p>
            <a:p>
              <a:pPr algn="ctr"/>
              <a:r>
                <a:rPr lang="en-US" sz="1867" dirty="0"/>
                <a:t>40</a:t>
              </a:r>
            </a:p>
            <a:p>
              <a:pPr algn="ctr"/>
              <a:r>
                <a:rPr lang="en-US" sz="1867" dirty="0"/>
                <a:t>144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27B7B5-1026-4F69-BDB0-264D015D3AA7}"/>
                </a:ext>
              </a:extLst>
            </p:cNvPr>
            <p:cNvSpPr/>
            <p:nvPr/>
          </p:nvSpPr>
          <p:spPr>
            <a:xfrm>
              <a:off x="3744898" y="3107185"/>
              <a:ext cx="1038688" cy="1038688"/>
            </a:xfrm>
            <a:prstGeom prst="rect">
              <a:avLst/>
            </a:prstGeom>
            <a:solidFill>
              <a:srgbClr val="EF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239</a:t>
              </a:r>
            </a:p>
            <a:p>
              <a:pPr algn="ctr"/>
              <a:r>
                <a:rPr lang="en-US" sz="1867" dirty="0"/>
                <a:t>183</a:t>
              </a:r>
            </a:p>
            <a:p>
              <a:pPr algn="ctr"/>
              <a:r>
                <a:rPr lang="en-US" sz="1867" dirty="0"/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D26510-F339-41ED-8615-81B422E0313E}"/>
                </a:ext>
              </a:extLst>
            </p:cNvPr>
            <p:cNvSpPr/>
            <p:nvPr/>
          </p:nvSpPr>
          <p:spPr>
            <a:xfrm>
              <a:off x="4935986" y="3107185"/>
              <a:ext cx="1038688" cy="1038688"/>
            </a:xfrm>
            <a:prstGeom prst="rect">
              <a:avLst/>
            </a:prstGeom>
            <a:solidFill>
              <a:srgbClr val="4E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78</a:t>
              </a:r>
            </a:p>
            <a:p>
              <a:pPr algn="ctr"/>
              <a:r>
                <a:rPr lang="en-US" sz="1867" dirty="0"/>
                <a:t>55</a:t>
              </a:r>
            </a:p>
            <a:p>
              <a:pPr algn="ctr"/>
              <a:r>
                <a:rPr lang="en-US" sz="1867" dirty="0"/>
                <a:t>111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22E7B6-B908-452B-A5CA-FA94070B7113}"/>
                </a:ext>
              </a:extLst>
            </p:cNvPr>
            <p:cNvSpPr/>
            <p:nvPr/>
          </p:nvSpPr>
          <p:spPr>
            <a:xfrm>
              <a:off x="6127074" y="3107185"/>
              <a:ext cx="1038688" cy="1038688"/>
            </a:xfrm>
            <a:prstGeom prst="rect">
              <a:avLst/>
            </a:prstGeom>
            <a:solidFill>
              <a:srgbClr val="886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136</a:t>
              </a:r>
            </a:p>
            <a:p>
              <a:pPr algn="ctr"/>
              <a:r>
                <a:rPr lang="en-US" sz="1867" dirty="0"/>
                <a:t>100</a:t>
              </a:r>
            </a:p>
            <a:p>
              <a:pPr algn="ctr"/>
              <a:r>
                <a:rPr lang="en-US" sz="1867" dirty="0"/>
                <a:t>170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E5EE12-8AB7-458B-BD1B-51B17631F217}"/>
                </a:ext>
              </a:extLst>
            </p:cNvPr>
            <p:cNvSpPr/>
            <p:nvPr/>
          </p:nvSpPr>
          <p:spPr>
            <a:xfrm>
              <a:off x="7318162" y="3107185"/>
              <a:ext cx="1038688" cy="1038688"/>
            </a:xfrm>
            <a:prstGeom prst="rect">
              <a:avLst/>
            </a:prstGeom>
            <a:solidFill>
              <a:srgbClr val="7B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normAutofit/>
            </a:bodyPr>
            <a:lstStyle/>
            <a:p>
              <a:pPr algn="ctr"/>
              <a:r>
                <a:rPr lang="en-US" sz="1867" dirty="0"/>
                <a:t>123</a:t>
              </a:r>
            </a:p>
            <a:p>
              <a:pPr algn="ctr"/>
              <a:r>
                <a:rPr lang="en-US" sz="1867" dirty="0"/>
                <a:t>200</a:t>
              </a:r>
            </a:p>
            <a:p>
              <a:pPr algn="ctr"/>
              <a:r>
                <a:rPr lang="en-US" sz="1867" dirty="0"/>
                <a:t>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59133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39" y="125786"/>
            <a:ext cx="9403851" cy="899079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39" y="1316261"/>
            <a:ext cx="9403851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5"/>
                </a:solidFill>
              </a:defRPr>
            </a:lvl1pPr>
            <a:lvl2pPr marL="231775" indent="-227013">
              <a:lnSpc>
                <a:spcPct val="100000"/>
              </a:lnSpc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73088" indent="-225425">
              <a:lnSpc>
                <a:spcPct val="100000"/>
              </a:lnSpc>
              <a:tabLst>
                <a:tab pos="1141413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914400" indent="-225425">
              <a:lnSpc>
                <a:spcPct val="100000"/>
              </a:lnSpc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147763" indent="-233363">
              <a:lnSpc>
                <a:spcPct val="100000"/>
              </a:lnSpc>
              <a:tabLst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59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34191"/>
            <a:ext cx="10363200" cy="49094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merck-logo-vecto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5317" r="3347" b="35174"/>
          <a:stretch/>
        </p:blipFill>
        <p:spPr>
          <a:xfrm>
            <a:off x="10379243" y="6325099"/>
            <a:ext cx="1431528" cy="336781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2831547" y="-1"/>
            <a:ext cx="9360453" cy="2012015"/>
          </a:xfrm>
          <a:prstGeom prst="rect">
            <a:avLst/>
          </a:prstGeom>
          <a:gradFill>
            <a:gsLst>
              <a:gs pos="0">
                <a:schemeClr val="accent1"/>
              </a:gs>
              <a:gs pos="24000">
                <a:schemeClr val="accent1">
                  <a:lumMod val="90000"/>
                  <a:lumOff val="1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4" y="116541"/>
            <a:ext cx="2324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6BF9FF54-349D-4D84-87DE-DC948FEF973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"/>
          <a:stretch/>
        </p:blipFill>
        <p:spPr>
          <a:xfrm>
            <a:off x="903" y="1"/>
            <a:ext cx="12190195" cy="6858001"/>
          </a:xfrm>
          <a:prstGeom prst="rect">
            <a:avLst/>
          </a:prstGeom>
        </p:spPr>
      </p:pic>
      <p:pic>
        <p:nvPicPr>
          <p:cNvPr id="10" name="Merck logo">
            <a:extLst>
              <a:ext uri="{FF2B5EF4-FFF2-40B4-BE49-F238E27FC236}">
                <a16:creationId xmlns:a16="http://schemas.microsoft.com/office/drawing/2014/main" id="{4BE38EC7-C513-4001-A062-6F3411424C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5221" y="6432236"/>
            <a:ext cx="1280180" cy="374321"/>
          </a:xfrm>
          <a:prstGeom prst="rect">
            <a:avLst/>
          </a:prstGeom>
        </p:spPr>
      </p:pic>
      <p:pic>
        <p:nvPicPr>
          <p:cNvPr id="15" name="Januvia logo">
            <a:extLst>
              <a:ext uri="{FF2B5EF4-FFF2-40B4-BE49-F238E27FC236}">
                <a16:creationId xmlns:a16="http://schemas.microsoft.com/office/drawing/2014/main" id="{EE12DA1E-D59E-41CA-9327-5652D904A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13" y="6220461"/>
            <a:ext cx="719003" cy="389999"/>
          </a:xfrm>
          <a:prstGeom prst="rect">
            <a:avLst/>
          </a:prstGeom>
        </p:spPr>
      </p:pic>
      <p:pic>
        <p:nvPicPr>
          <p:cNvPr id="17" name="Steglatro logo">
            <a:extLst>
              <a:ext uri="{FF2B5EF4-FFF2-40B4-BE49-F238E27FC236}">
                <a16:creationId xmlns:a16="http://schemas.microsoft.com/office/drawing/2014/main" id="{7798DB3D-3A55-487F-90ED-C6328D43E9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114" y="5696462"/>
            <a:ext cx="755905" cy="4389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612" y="198963"/>
            <a:ext cx="11085845" cy="965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612" y="1618829"/>
            <a:ext cx="11073553" cy="3830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Edit Master text styles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58070" y="5671094"/>
            <a:ext cx="9843389" cy="367457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E3C98-C9B8-4E2E-8CD3-204A41830309}"/>
              </a:ext>
            </a:extLst>
          </p:cNvPr>
          <p:cNvCxnSpPr>
            <a:cxnSpLocks/>
          </p:cNvCxnSpPr>
          <p:nvPr/>
        </p:nvCxnSpPr>
        <p:spPr>
          <a:xfrm>
            <a:off x="361273" y="100208"/>
            <a:ext cx="0" cy="1139312"/>
          </a:xfrm>
          <a:prstGeom prst="line">
            <a:avLst/>
          </a:prstGeom>
          <a:ln w="63500">
            <a:solidFill>
              <a:schemeClr val="accent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6" r:id="rId8"/>
  </p:sldLayoutIdLst>
  <p:hf sldNum="0" hdr="0" dt="0"/>
  <p:txStyles>
    <p:titleStyle>
      <a:lvl1pPr algn="l" defTabSz="1219170" rtl="0" eaLnBrk="1" latinLnBrk="0" hangingPunct="1">
        <a:lnSpc>
          <a:spcPct val="95000"/>
        </a:lnSpc>
        <a:spcBef>
          <a:spcPct val="0"/>
        </a:spcBef>
        <a:buNone/>
        <a:defRPr sz="3733" b="0" kern="1200" baseline="0">
          <a:solidFill>
            <a:schemeClr val="accent4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1333"/>
        </a:spcBef>
        <a:spcAft>
          <a:spcPts val="800"/>
        </a:spcAft>
        <a:buFontTx/>
        <a:buNone/>
        <a:defRPr lang="en-US" sz="2133" b="1" i="0" kern="1200" baseline="0" dirty="0" smtClean="0">
          <a:solidFill>
            <a:srgbClr val="523187"/>
          </a:solidFill>
          <a:latin typeface="+mn-lt"/>
          <a:ea typeface="+mn-ea"/>
          <a:cs typeface="Arial" pitchFamily="34" charset="0"/>
        </a:defRPr>
      </a:lvl1pPr>
      <a:lvl2pPr marL="228594" indent="-228594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•"/>
        <a:tabLst/>
        <a:defRPr lang="en-US" sz="1867" b="0" i="0" kern="1200" dirty="0" smtClean="0">
          <a:solidFill>
            <a:srgbClr val="515167"/>
          </a:solidFill>
          <a:latin typeface="+mn-lt"/>
          <a:ea typeface="+mn-ea"/>
          <a:cs typeface="Arial" pitchFamily="34" charset="0"/>
        </a:defRPr>
      </a:lvl2pPr>
      <a:lvl3pPr marL="533387" indent="-304792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Char char="–"/>
        <a:defRPr lang="en-US" sz="1867" b="0" i="0" kern="1200" dirty="0" smtClean="0">
          <a:solidFill>
            <a:srgbClr val="515167"/>
          </a:solidFill>
          <a:latin typeface="+mn-lt"/>
          <a:ea typeface="+mn-ea"/>
          <a:cs typeface="Arial" pitchFamily="34" charset="0"/>
        </a:defRPr>
      </a:lvl3pPr>
      <a:lvl4pPr marL="761981" indent="-184146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•"/>
        <a:defRPr lang="en-US" sz="1600" b="0" i="0" kern="1200" dirty="0" smtClean="0">
          <a:solidFill>
            <a:srgbClr val="515167"/>
          </a:solidFill>
          <a:latin typeface="+mn-lt"/>
          <a:ea typeface="+mn-ea"/>
          <a:cs typeface="Arial" pitchFamily="34" charset="0"/>
        </a:defRPr>
      </a:lvl4pPr>
      <a:lvl5pPr marL="990575" indent="-228594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–"/>
        <a:tabLst/>
        <a:defRPr lang="en-US" sz="1600" b="0" i="0" kern="1200" dirty="0">
          <a:solidFill>
            <a:srgbClr val="515167"/>
          </a:solidFill>
          <a:latin typeface="+mn-lt"/>
          <a:ea typeface="+mn-ea"/>
          <a:cs typeface="Arial" pitchFamily="34" charset="0"/>
        </a:defRPr>
      </a:lvl5pPr>
      <a:lvl6pPr marL="914377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SzPct val="85000"/>
        <a:buFont typeface="Arial" pitchFamily="34" charset="0"/>
        <a:buChar char="•"/>
        <a:defRPr lang="en-US" sz="1867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2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EAEAEA">
              <a:alpha val="5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8" name="Round Diagonal Corner Rectangle 3"/>
          <p:cNvSpPr>
            <a:spLocks/>
          </p:cNvSpPr>
          <p:nvPr/>
        </p:nvSpPr>
        <p:spPr bwMode="auto">
          <a:xfrm>
            <a:off x="304800" y="152400"/>
            <a:ext cx="11684000" cy="1752600"/>
          </a:xfrm>
          <a:custGeom>
            <a:avLst/>
            <a:gdLst>
              <a:gd name="T0" fmla="*/ 2244833 w 9144000"/>
              <a:gd name="T1" fmla="*/ 0 h 6858000"/>
              <a:gd name="T2" fmla="*/ 1122417 w 9144000"/>
              <a:gd name="T3" fmla="*/ 0 h 6858000"/>
              <a:gd name="T4" fmla="*/ 0 w 9144000"/>
              <a:gd name="T5" fmla="*/ 0 h 6858000"/>
              <a:gd name="T6" fmla="*/ 1122417 w 9144000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0 w 9144000"/>
              <a:gd name="T13" fmla="*/ 334780 h 6858000"/>
              <a:gd name="T14" fmla="*/ 8809220 w 9144000"/>
              <a:gd name="T15" fmla="*/ 652322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6858000">
                <a:moveTo>
                  <a:pt x="1143023" y="0"/>
                </a:moveTo>
                <a:lnTo>
                  <a:pt x="9144000" y="0"/>
                </a:lnTo>
                <a:lnTo>
                  <a:pt x="9144000" y="5714977"/>
                </a:lnTo>
                <a:cubicBezTo>
                  <a:pt x="9144000" y="6346251"/>
                  <a:pt x="8632251" y="6858000"/>
                  <a:pt x="8000977" y="6858000"/>
                </a:cubicBezTo>
                <a:cubicBezTo>
                  <a:pt x="8000976" y="6858000"/>
                  <a:pt x="8000976" y="6857999"/>
                  <a:pt x="8000976" y="6857999"/>
                </a:cubicBezTo>
                <a:lnTo>
                  <a:pt x="0" y="6858000"/>
                </a:lnTo>
                <a:lnTo>
                  <a:pt x="0" y="1143023"/>
                </a:lnTo>
                <a:cubicBezTo>
                  <a:pt x="0" y="511749"/>
                  <a:pt x="511749" y="0"/>
                  <a:pt x="1143023" y="1"/>
                </a:cubicBezTo>
                <a:cubicBezTo>
                  <a:pt x="1143023" y="1"/>
                  <a:pt x="1143024" y="1"/>
                  <a:pt x="1143024" y="1"/>
                </a:cubicBezTo>
                <a:lnTo>
                  <a:pt x="1143023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9" name="Round Diagonal Corner Rectangle 3"/>
          <p:cNvSpPr>
            <a:spLocks/>
          </p:cNvSpPr>
          <p:nvPr/>
        </p:nvSpPr>
        <p:spPr bwMode="auto">
          <a:xfrm>
            <a:off x="304800" y="4038600"/>
            <a:ext cx="11684000" cy="2133600"/>
          </a:xfrm>
          <a:custGeom>
            <a:avLst/>
            <a:gdLst>
              <a:gd name="T0" fmla="*/ 2244833 w 9144000"/>
              <a:gd name="T1" fmla="*/ 0 h 6858000"/>
              <a:gd name="T2" fmla="*/ 1122417 w 9144000"/>
              <a:gd name="T3" fmla="*/ 0 h 6858000"/>
              <a:gd name="T4" fmla="*/ 0 w 9144000"/>
              <a:gd name="T5" fmla="*/ 0 h 6858000"/>
              <a:gd name="T6" fmla="*/ 1122417 w 9144000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0 w 9144000"/>
              <a:gd name="T13" fmla="*/ 334781 h 6858000"/>
              <a:gd name="T14" fmla="*/ 8809220 w 9144000"/>
              <a:gd name="T15" fmla="*/ 6523219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6858000">
                <a:moveTo>
                  <a:pt x="1143023" y="0"/>
                </a:moveTo>
                <a:lnTo>
                  <a:pt x="9144000" y="0"/>
                </a:lnTo>
                <a:lnTo>
                  <a:pt x="9144000" y="5714977"/>
                </a:lnTo>
                <a:cubicBezTo>
                  <a:pt x="9144000" y="6346251"/>
                  <a:pt x="8632251" y="6858000"/>
                  <a:pt x="8000977" y="6858000"/>
                </a:cubicBezTo>
                <a:cubicBezTo>
                  <a:pt x="8000976" y="6858000"/>
                  <a:pt x="8000976" y="6857999"/>
                  <a:pt x="8000976" y="6857999"/>
                </a:cubicBezTo>
                <a:lnTo>
                  <a:pt x="0" y="6858000"/>
                </a:lnTo>
                <a:lnTo>
                  <a:pt x="0" y="1143023"/>
                </a:lnTo>
                <a:cubicBezTo>
                  <a:pt x="0" y="511749"/>
                  <a:pt x="511749" y="0"/>
                  <a:pt x="1143023" y="1"/>
                </a:cubicBezTo>
                <a:cubicBezTo>
                  <a:pt x="1143023" y="1"/>
                  <a:pt x="1143024" y="1"/>
                  <a:pt x="1143024" y="1"/>
                </a:cubicBezTo>
                <a:lnTo>
                  <a:pt x="1143023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0" name="Picture 4" descr="\\Hscreative\HS_Presentations\Merck\Diabetes_Family\FAMU\FAMU-48321_Sales_Forces_Meeting\Artwork\export (jpg, png, etc)\template elements\jaunuvi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56800" y="6477000"/>
            <a:ext cx="711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\\Hscreative\HS_Presentations\Merck\Diabetes_Family\FAMU\FAMU-48321_Sales_Forces_Meeting\Artwork\export (jpg, png, etc)\template elements\janume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5418" y="6400801"/>
            <a:ext cx="946149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\\Hscreative\HS_Presentations\Merck\Diabetes_Family\FAMU\FAMU-48321_Sales_Forces_Meeting\Artwork\export (jpg, png, etc)\template elements\janumet-pla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37601" y="6491289"/>
            <a:ext cx="85301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2300" y="6324600"/>
            <a:ext cx="169495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54A4"/>
                </a:solidFill>
                <a:latin typeface="Calibri" pitchFamily="34" charset="0"/>
              </a:rPr>
              <a:t>INTERNAL USE ONLY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54A4"/>
                </a:solidFill>
                <a:latin typeface="Calibri" pitchFamily="34" charset="0"/>
              </a:rPr>
              <a:t>Draft for Discussion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42701" y="6553200"/>
            <a:ext cx="546100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9AD9FC6-C6B9-4477-A57B-8B33EB20E78F}" type="slidenum">
              <a:rPr lang="en-US" sz="1000" smtClean="0">
                <a:solidFill>
                  <a:srgbClr val="00339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3399"/>
              </a:solidFill>
            </a:endParaRPr>
          </a:p>
        </p:txBody>
      </p:sp>
      <p:sp>
        <p:nvSpPr>
          <p:cNvPr id="1036" name="Round Diagonal Corner Rectangle 3"/>
          <p:cNvSpPr>
            <a:spLocks/>
          </p:cNvSpPr>
          <p:nvPr/>
        </p:nvSpPr>
        <p:spPr bwMode="auto">
          <a:xfrm>
            <a:off x="304800" y="685800"/>
            <a:ext cx="11684000" cy="4572000"/>
          </a:xfrm>
          <a:custGeom>
            <a:avLst/>
            <a:gdLst>
              <a:gd name="T0" fmla="*/ 2244833 w 9144000"/>
              <a:gd name="T1" fmla="*/ 5 h 6858000"/>
              <a:gd name="T2" fmla="*/ 1122417 w 9144000"/>
              <a:gd name="T3" fmla="*/ 11 h 6858000"/>
              <a:gd name="T4" fmla="*/ 0 w 9144000"/>
              <a:gd name="T5" fmla="*/ 5 h 6858000"/>
              <a:gd name="T6" fmla="*/ 1122417 w 9144000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0 w 9144000"/>
              <a:gd name="T13" fmla="*/ 334781 h 6858000"/>
              <a:gd name="T14" fmla="*/ 8809220 w 9144000"/>
              <a:gd name="T15" fmla="*/ 652322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6858000">
                <a:moveTo>
                  <a:pt x="1143023" y="0"/>
                </a:moveTo>
                <a:lnTo>
                  <a:pt x="9144000" y="0"/>
                </a:lnTo>
                <a:lnTo>
                  <a:pt x="9144000" y="5714977"/>
                </a:lnTo>
                <a:cubicBezTo>
                  <a:pt x="9144000" y="6346251"/>
                  <a:pt x="8632251" y="6858000"/>
                  <a:pt x="8000977" y="6858000"/>
                </a:cubicBezTo>
                <a:cubicBezTo>
                  <a:pt x="8000976" y="6858000"/>
                  <a:pt x="8000976" y="6857999"/>
                  <a:pt x="8000976" y="6857999"/>
                </a:cubicBezTo>
                <a:lnTo>
                  <a:pt x="0" y="6858000"/>
                </a:lnTo>
                <a:lnTo>
                  <a:pt x="0" y="1143023"/>
                </a:lnTo>
                <a:cubicBezTo>
                  <a:pt x="0" y="511749"/>
                  <a:pt x="511749" y="0"/>
                  <a:pt x="1143023" y="1"/>
                </a:cubicBezTo>
                <a:cubicBezTo>
                  <a:pt x="1143023" y="1"/>
                  <a:pt x="1143024" y="1"/>
                  <a:pt x="1143024" y="1"/>
                </a:cubicBezTo>
                <a:lnTo>
                  <a:pt x="1143023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52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Subhead</a:t>
            </a:r>
          </a:p>
          <a:p>
            <a:pPr lvl="1"/>
            <a:r>
              <a:rPr lang="en-US"/>
              <a:t>Bullet point</a:t>
            </a:r>
          </a:p>
          <a:p>
            <a:pPr lvl="1"/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56167" y="173038"/>
            <a:ext cx="10972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Header/Title</a:t>
            </a:r>
          </a:p>
        </p:txBody>
      </p:sp>
    </p:spTree>
    <p:extLst>
      <p:ext uri="{BB962C8B-B14F-4D97-AF65-F5344CB8AC3E}">
        <p14:creationId xmlns:p14="http://schemas.microsoft.com/office/powerpoint/2010/main" val="1719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9EDD"/>
          </a:solidFill>
          <a:latin typeface="Arial Narrow" pitchFamily="34" charset="0"/>
          <a:cs typeface="Arial" pitchFamily="34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defRPr sz="2800" b="1">
          <a:solidFill>
            <a:srgbClr val="003399"/>
          </a:solidFill>
          <a:latin typeface="+mn-lt"/>
          <a:ea typeface="+mn-ea"/>
          <a:cs typeface="+mn-cs"/>
        </a:defRPr>
      </a:lvl1pPr>
      <a:lvl2pPr marL="577850" indent="-239713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57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ld Words">
            <a:extLst>
              <a:ext uri="{FF2B5EF4-FFF2-40B4-BE49-F238E27FC236}">
                <a16:creationId xmlns:a16="http://schemas.microsoft.com/office/drawing/2014/main" id="{36280A85-F357-42E7-AC19-CAFAF7FE27A9}"/>
              </a:ext>
            </a:extLst>
          </p:cNvPr>
          <p:cNvGrpSpPr/>
          <p:nvPr/>
        </p:nvGrpSpPr>
        <p:grpSpPr>
          <a:xfrm>
            <a:off x="8293410" y="6858000"/>
            <a:ext cx="3240000" cy="12070080"/>
            <a:chOff x="647427" y="-12070080"/>
            <a:chExt cx="3240000" cy="12070080"/>
          </a:xfrm>
        </p:grpSpPr>
        <p:sp>
          <p:nvSpPr>
            <p:cNvPr id="104" name="Word10">
              <a:extLst>
                <a:ext uri="{FF2B5EF4-FFF2-40B4-BE49-F238E27FC236}">
                  <a16:creationId xmlns:a16="http://schemas.microsoft.com/office/drawing/2014/main" id="{5CDFB457-F716-4F47-9BE0-F5536D75902A}"/>
                </a:ext>
              </a:extLst>
            </p:cNvPr>
            <p:cNvSpPr/>
            <p:nvPr/>
          </p:nvSpPr>
          <p:spPr>
            <a:xfrm>
              <a:off x="647427" y="-1223081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105" name="Word9">
              <a:extLst>
                <a:ext uri="{FF2B5EF4-FFF2-40B4-BE49-F238E27FC236}">
                  <a16:creationId xmlns:a16="http://schemas.microsoft.com/office/drawing/2014/main" id="{67B04A2E-586B-4536-98E5-32E45BD167BD}"/>
                </a:ext>
              </a:extLst>
            </p:cNvPr>
            <p:cNvSpPr/>
            <p:nvPr/>
          </p:nvSpPr>
          <p:spPr>
            <a:xfrm>
              <a:off x="647427" y="-2428308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Explore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Actions Taken</a:t>
              </a:r>
            </a:p>
          </p:txBody>
        </p:sp>
        <p:sp>
          <p:nvSpPr>
            <p:cNvPr id="106" name="Word8">
              <a:extLst>
                <a:ext uri="{FF2B5EF4-FFF2-40B4-BE49-F238E27FC236}">
                  <a16:creationId xmlns:a16="http://schemas.microsoft.com/office/drawing/2014/main" id="{84BF6FA6-EDA5-4B29-A97C-BAC51BBECDA9}"/>
                </a:ext>
              </a:extLst>
            </p:cNvPr>
            <p:cNvSpPr/>
            <p:nvPr/>
          </p:nvSpPr>
          <p:spPr>
            <a:xfrm>
              <a:off x="647427" y="-3633530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Convey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Story</a:t>
              </a:r>
            </a:p>
          </p:txBody>
        </p:sp>
        <p:sp>
          <p:nvSpPr>
            <p:cNvPr id="107" name="Word7">
              <a:extLst>
                <a:ext uri="{FF2B5EF4-FFF2-40B4-BE49-F238E27FC236}">
                  <a16:creationId xmlns:a16="http://schemas.microsoft.com/office/drawing/2014/main" id="{66710F59-E55A-430E-8F84-5E1D615ADBCA}"/>
                </a:ext>
              </a:extLst>
            </p:cNvPr>
            <p:cNvSpPr/>
            <p:nvPr/>
          </p:nvSpPr>
          <p:spPr>
            <a:xfrm>
              <a:off x="647427" y="-4838751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Follow Up </a:t>
              </a:r>
              <a:br>
                <a:rPr lang="en-US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 Previous Commitment</a:t>
              </a:r>
            </a:p>
          </p:txBody>
        </p:sp>
        <p:sp>
          <p:nvSpPr>
            <p:cNvPr id="108" name="Word6">
              <a:extLst>
                <a:ext uri="{FF2B5EF4-FFF2-40B4-BE49-F238E27FC236}">
                  <a16:creationId xmlns:a16="http://schemas.microsoft.com/office/drawing/2014/main" id="{F4894767-88CD-4596-A8ED-414389B5075A}"/>
                </a:ext>
              </a:extLst>
            </p:cNvPr>
            <p:cNvSpPr/>
            <p:nvPr/>
          </p:nvSpPr>
          <p:spPr>
            <a:xfrm>
              <a:off x="647427" y="-6043973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109" name="Word5">
              <a:extLst>
                <a:ext uri="{FF2B5EF4-FFF2-40B4-BE49-F238E27FC236}">
                  <a16:creationId xmlns:a16="http://schemas.microsoft.com/office/drawing/2014/main" id="{ACBB921D-9288-419C-BD89-B4F35DA587B0}"/>
                </a:ext>
              </a:extLst>
            </p:cNvPr>
            <p:cNvSpPr/>
            <p:nvPr/>
          </p:nvSpPr>
          <p:spPr>
            <a:xfrm>
              <a:off x="647427" y="-7249194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Element of Surprise or Curiosity</a:t>
              </a:r>
            </a:p>
          </p:txBody>
        </p:sp>
        <p:sp>
          <p:nvSpPr>
            <p:cNvPr id="110" name="Word4">
              <a:extLst>
                <a:ext uri="{FF2B5EF4-FFF2-40B4-BE49-F238E27FC236}">
                  <a16:creationId xmlns:a16="http://schemas.microsoft.com/office/drawing/2014/main" id="{7FFB9387-D659-4CED-BB30-CD00CA28089F}"/>
                </a:ext>
              </a:extLst>
            </p:cNvPr>
            <p:cNvSpPr/>
            <p:nvPr/>
          </p:nvSpPr>
          <p:spPr>
            <a:xfrm>
              <a:off x="647427" y="-8454416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Follow </a:t>
              </a:r>
              <a:r>
                <a:rPr lang="en-US" sz="2200" b="1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Up </a:t>
              </a:r>
              <a:br>
                <a:rPr lang="en-US" sz="2200" b="1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b="1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 </a:t>
              </a:r>
              <a: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Previous Commitment </a:t>
              </a:r>
            </a:p>
          </p:txBody>
        </p:sp>
        <p:sp>
          <p:nvSpPr>
            <p:cNvPr id="111" name="Word3">
              <a:extLst>
                <a:ext uri="{FF2B5EF4-FFF2-40B4-BE49-F238E27FC236}">
                  <a16:creationId xmlns:a16="http://schemas.microsoft.com/office/drawing/2014/main" id="{24829097-0667-4EBF-B668-BE619241B04E}"/>
                </a:ext>
              </a:extLst>
            </p:cNvPr>
            <p:cNvSpPr/>
            <p:nvPr/>
          </p:nvSpPr>
          <p:spPr>
            <a:xfrm>
              <a:off x="647427" y="-9659637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Explore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Actions Taken</a:t>
              </a:r>
            </a:p>
          </p:txBody>
        </p:sp>
        <p:sp>
          <p:nvSpPr>
            <p:cNvPr id="112" name="Word2">
              <a:extLst>
                <a:ext uri="{FF2B5EF4-FFF2-40B4-BE49-F238E27FC236}">
                  <a16:creationId xmlns:a16="http://schemas.microsoft.com/office/drawing/2014/main" id="{1810C7C7-66F7-4002-87DA-FA30E56161D9}"/>
                </a:ext>
              </a:extLst>
            </p:cNvPr>
            <p:cNvSpPr/>
            <p:nvPr/>
          </p:nvSpPr>
          <p:spPr>
            <a:xfrm>
              <a:off x="647427" y="-10864859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113" name="Word1">
              <a:extLst>
                <a:ext uri="{FF2B5EF4-FFF2-40B4-BE49-F238E27FC236}">
                  <a16:creationId xmlns:a16="http://schemas.microsoft.com/office/drawing/2014/main" id="{78AC4405-F5C9-4591-BD04-D786BC777C9C}"/>
                </a:ext>
              </a:extLst>
            </p:cNvPr>
            <p:cNvSpPr/>
            <p:nvPr/>
          </p:nvSpPr>
          <p:spPr>
            <a:xfrm>
              <a:off x="647427" y="-12070080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Gain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</a:p>
          </p:txBody>
        </p:sp>
      </p:grpSp>
      <p:grpSp>
        <p:nvGrpSpPr>
          <p:cNvPr id="79" name="Pink Words">
            <a:extLst>
              <a:ext uri="{FF2B5EF4-FFF2-40B4-BE49-F238E27FC236}">
                <a16:creationId xmlns:a16="http://schemas.microsoft.com/office/drawing/2014/main" id="{FBC2EA22-5D02-4B0C-8C58-3E3A83FD81E5}"/>
              </a:ext>
            </a:extLst>
          </p:cNvPr>
          <p:cNvGrpSpPr/>
          <p:nvPr/>
        </p:nvGrpSpPr>
        <p:grpSpPr>
          <a:xfrm>
            <a:off x="4494300" y="6858000"/>
            <a:ext cx="3240000" cy="12070080"/>
            <a:chOff x="647427" y="-12070080"/>
            <a:chExt cx="3240000" cy="12070080"/>
          </a:xfrm>
        </p:grpSpPr>
        <p:sp>
          <p:nvSpPr>
            <p:cNvPr id="80" name="Word10">
              <a:extLst>
                <a:ext uri="{FF2B5EF4-FFF2-40B4-BE49-F238E27FC236}">
                  <a16:creationId xmlns:a16="http://schemas.microsoft.com/office/drawing/2014/main" id="{1CB3A078-A91B-4099-9A26-D4EDFD8B56C3}"/>
                </a:ext>
              </a:extLst>
            </p:cNvPr>
            <p:cNvSpPr/>
            <p:nvPr/>
          </p:nvSpPr>
          <p:spPr>
            <a:xfrm>
              <a:off x="647427" y="-1223081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81" name="Word9">
              <a:extLst>
                <a:ext uri="{FF2B5EF4-FFF2-40B4-BE49-F238E27FC236}">
                  <a16:creationId xmlns:a16="http://schemas.microsoft.com/office/drawing/2014/main" id="{DCE03270-D2AD-422E-9B56-23A45693751C}"/>
                </a:ext>
              </a:extLst>
            </p:cNvPr>
            <p:cNvSpPr/>
            <p:nvPr/>
          </p:nvSpPr>
          <p:spPr>
            <a:xfrm>
              <a:off x="647427" y="-2428308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Explore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Actions Taken</a:t>
              </a:r>
            </a:p>
          </p:txBody>
        </p:sp>
        <p:sp>
          <p:nvSpPr>
            <p:cNvPr id="82" name="Word8">
              <a:extLst>
                <a:ext uri="{FF2B5EF4-FFF2-40B4-BE49-F238E27FC236}">
                  <a16:creationId xmlns:a16="http://schemas.microsoft.com/office/drawing/2014/main" id="{B1AC8747-752B-49DC-9270-CD907A212EAA}"/>
                </a:ext>
              </a:extLst>
            </p:cNvPr>
            <p:cNvSpPr/>
            <p:nvPr/>
          </p:nvSpPr>
          <p:spPr>
            <a:xfrm>
              <a:off x="647427" y="-3633530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Convey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Story</a:t>
              </a:r>
            </a:p>
          </p:txBody>
        </p:sp>
        <p:sp>
          <p:nvSpPr>
            <p:cNvPr id="83" name="Word7">
              <a:extLst>
                <a:ext uri="{FF2B5EF4-FFF2-40B4-BE49-F238E27FC236}">
                  <a16:creationId xmlns:a16="http://schemas.microsoft.com/office/drawing/2014/main" id="{8B768DE9-2055-4938-B66F-4A20A14F97F0}"/>
                </a:ext>
              </a:extLst>
            </p:cNvPr>
            <p:cNvSpPr/>
            <p:nvPr/>
          </p:nvSpPr>
          <p:spPr>
            <a:xfrm>
              <a:off x="647427" y="-4838751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Follow Up </a:t>
              </a:r>
              <a:br>
                <a:rPr lang="en-US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 Previous Commitment</a:t>
              </a:r>
            </a:p>
          </p:txBody>
        </p:sp>
        <p:sp>
          <p:nvSpPr>
            <p:cNvPr id="84" name="Word6">
              <a:extLst>
                <a:ext uri="{FF2B5EF4-FFF2-40B4-BE49-F238E27FC236}">
                  <a16:creationId xmlns:a16="http://schemas.microsoft.com/office/drawing/2014/main" id="{E0D726D3-4D6B-4611-BFA1-6582DF33FB54}"/>
                </a:ext>
              </a:extLst>
            </p:cNvPr>
            <p:cNvSpPr/>
            <p:nvPr/>
          </p:nvSpPr>
          <p:spPr>
            <a:xfrm>
              <a:off x="647427" y="-6043973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85" name="Word5">
              <a:extLst>
                <a:ext uri="{FF2B5EF4-FFF2-40B4-BE49-F238E27FC236}">
                  <a16:creationId xmlns:a16="http://schemas.microsoft.com/office/drawing/2014/main" id="{0A0BF84D-9F94-444D-A776-D8124E962F1F}"/>
                </a:ext>
              </a:extLst>
            </p:cNvPr>
            <p:cNvSpPr/>
            <p:nvPr/>
          </p:nvSpPr>
          <p:spPr>
            <a:xfrm>
              <a:off x="647427" y="-7249194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Element of Surprise or Curiosity</a:t>
              </a:r>
            </a:p>
          </p:txBody>
        </p:sp>
        <p:sp>
          <p:nvSpPr>
            <p:cNvPr id="87" name="Word4">
              <a:extLst>
                <a:ext uri="{FF2B5EF4-FFF2-40B4-BE49-F238E27FC236}">
                  <a16:creationId xmlns:a16="http://schemas.microsoft.com/office/drawing/2014/main" id="{095964AD-22A9-483A-B0DF-CB39E83289FD}"/>
                </a:ext>
              </a:extLst>
            </p:cNvPr>
            <p:cNvSpPr/>
            <p:nvPr/>
          </p:nvSpPr>
          <p:spPr>
            <a:xfrm>
              <a:off x="647427" y="-8454416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Follow Up </a:t>
              </a:r>
              <a:b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 Previous Commitment </a:t>
              </a:r>
            </a:p>
          </p:txBody>
        </p:sp>
        <p:sp>
          <p:nvSpPr>
            <p:cNvPr id="88" name="Word3">
              <a:extLst>
                <a:ext uri="{FF2B5EF4-FFF2-40B4-BE49-F238E27FC236}">
                  <a16:creationId xmlns:a16="http://schemas.microsoft.com/office/drawing/2014/main" id="{16EC3D39-64A6-4E44-8898-639A9177D166}"/>
                </a:ext>
              </a:extLst>
            </p:cNvPr>
            <p:cNvSpPr/>
            <p:nvPr/>
          </p:nvSpPr>
          <p:spPr>
            <a:xfrm>
              <a:off x="647427" y="-9659637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Explore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Actions Taken</a:t>
              </a:r>
            </a:p>
          </p:txBody>
        </p:sp>
        <p:sp>
          <p:nvSpPr>
            <p:cNvPr id="89" name="Word2">
              <a:extLst>
                <a:ext uri="{FF2B5EF4-FFF2-40B4-BE49-F238E27FC236}">
                  <a16:creationId xmlns:a16="http://schemas.microsoft.com/office/drawing/2014/main" id="{E954CE45-1837-4CD2-9F49-84A4215782D7}"/>
                </a:ext>
              </a:extLst>
            </p:cNvPr>
            <p:cNvSpPr/>
            <p:nvPr/>
          </p:nvSpPr>
          <p:spPr>
            <a:xfrm>
              <a:off x="647427" y="-10864859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Convey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Story</a:t>
              </a:r>
            </a:p>
          </p:txBody>
        </p:sp>
        <p:sp>
          <p:nvSpPr>
            <p:cNvPr id="90" name="Word1">
              <a:extLst>
                <a:ext uri="{FF2B5EF4-FFF2-40B4-BE49-F238E27FC236}">
                  <a16:creationId xmlns:a16="http://schemas.microsoft.com/office/drawing/2014/main" id="{75DF5B4A-014A-488E-A865-687218106303}"/>
                </a:ext>
              </a:extLst>
            </p:cNvPr>
            <p:cNvSpPr/>
            <p:nvPr/>
          </p:nvSpPr>
          <p:spPr>
            <a:xfrm>
              <a:off x="647427" y="-12070080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Gain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</a:p>
          </p:txBody>
        </p:sp>
      </p:grpSp>
      <p:grpSp>
        <p:nvGrpSpPr>
          <p:cNvPr id="7" name="Blue Words">
            <a:extLst>
              <a:ext uri="{FF2B5EF4-FFF2-40B4-BE49-F238E27FC236}">
                <a16:creationId xmlns:a16="http://schemas.microsoft.com/office/drawing/2014/main" id="{2D3D1BC9-A5EA-424E-AF04-210572AD7A34}"/>
              </a:ext>
            </a:extLst>
          </p:cNvPr>
          <p:cNvGrpSpPr/>
          <p:nvPr/>
        </p:nvGrpSpPr>
        <p:grpSpPr>
          <a:xfrm>
            <a:off x="609327" y="6858000"/>
            <a:ext cx="3240000" cy="12070080"/>
            <a:chOff x="647427" y="-12070080"/>
            <a:chExt cx="3240000" cy="12070080"/>
          </a:xfrm>
        </p:grpSpPr>
        <p:sp>
          <p:nvSpPr>
            <p:cNvPr id="59" name="Word10">
              <a:extLst>
                <a:ext uri="{FF2B5EF4-FFF2-40B4-BE49-F238E27FC236}">
                  <a16:creationId xmlns:a16="http://schemas.microsoft.com/office/drawing/2014/main" id="{D7982E23-E4E8-4B4B-82AB-F2854FF6700E}"/>
                </a:ext>
              </a:extLst>
            </p:cNvPr>
            <p:cNvSpPr/>
            <p:nvPr/>
          </p:nvSpPr>
          <p:spPr>
            <a:xfrm>
              <a:off x="647427" y="-1223081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60" name="Word9">
              <a:extLst>
                <a:ext uri="{FF2B5EF4-FFF2-40B4-BE49-F238E27FC236}">
                  <a16:creationId xmlns:a16="http://schemas.microsoft.com/office/drawing/2014/main" id="{BA14BDDC-F3E7-43AB-BD22-89C7C1BB7264}"/>
                </a:ext>
              </a:extLst>
            </p:cNvPr>
            <p:cNvSpPr/>
            <p:nvPr/>
          </p:nvSpPr>
          <p:spPr>
            <a:xfrm>
              <a:off x="647427" y="-2428308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Explore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Actions Taken</a:t>
              </a:r>
            </a:p>
          </p:txBody>
        </p:sp>
        <p:sp>
          <p:nvSpPr>
            <p:cNvPr id="61" name="Word8">
              <a:extLst>
                <a:ext uri="{FF2B5EF4-FFF2-40B4-BE49-F238E27FC236}">
                  <a16:creationId xmlns:a16="http://schemas.microsoft.com/office/drawing/2014/main" id="{A3523501-3006-42EB-9F1C-EE5AEF2AAA4B}"/>
                </a:ext>
              </a:extLst>
            </p:cNvPr>
            <p:cNvSpPr/>
            <p:nvPr/>
          </p:nvSpPr>
          <p:spPr>
            <a:xfrm>
              <a:off x="647427" y="-3633530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Convey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Story</a:t>
              </a:r>
            </a:p>
          </p:txBody>
        </p:sp>
        <p:sp>
          <p:nvSpPr>
            <p:cNvPr id="62" name="Word7">
              <a:extLst>
                <a:ext uri="{FF2B5EF4-FFF2-40B4-BE49-F238E27FC236}">
                  <a16:creationId xmlns:a16="http://schemas.microsoft.com/office/drawing/2014/main" id="{2CF5DEE0-0E45-4C34-A88D-D52565B18E5B}"/>
                </a:ext>
              </a:extLst>
            </p:cNvPr>
            <p:cNvSpPr/>
            <p:nvPr/>
          </p:nvSpPr>
          <p:spPr>
            <a:xfrm>
              <a:off x="647427" y="-4838751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Gain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</a:p>
          </p:txBody>
        </p:sp>
        <p:sp>
          <p:nvSpPr>
            <p:cNvPr id="63" name="Word6">
              <a:extLst>
                <a:ext uri="{FF2B5EF4-FFF2-40B4-BE49-F238E27FC236}">
                  <a16:creationId xmlns:a16="http://schemas.microsoft.com/office/drawing/2014/main" id="{FBEBACF7-A906-4117-BF31-2DE7DF522A01}"/>
                </a:ext>
              </a:extLst>
            </p:cNvPr>
            <p:cNvSpPr/>
            <p:nvPr/>
          </p:nvSpPr>
          <p:spPr>
            <a:xfrm>
              <a:off x="647427" y="-6043973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Interesting Fact or Statistic</a:t>
              </a:r>
            </a:p>
          </p:txBody>
        </p:sp>
        <p:sp>
          <p:nvSpPr>
            <p:cNvPr id="64" name="Word5">
              <a:extLst>
                <a:ext uri="{FF2B5EF4-FFF2-40B4-BE49-F238E27FC236}">
                  <a16:creationId xmlns:a16="http://schemas.microsoft.com/office/drawing/2014/main" id="{2AE5E03D-A8F4-4F5D-91F1-30BCA6335D83}"/>
                </a:ext>
              </a:extLst>
            </p:cNvPr>
            <p:cNvSpPr/>
            <p:nvPr/>
          </p:nvSpPr>
          <p:spPr>
            <a:xfrm>
              <a:off x="647427" y="-7249194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5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Element of Surprise or Curiosity</a:t>
              </a:r>
            </a:p>
          </p:txBody>
        </p:sp>
        <p:sp>
          <p:nvSpPr>
            <p:cNvPr id="65" name="Word4">
              <a:extLst>
                <a:ext uri="{FF2B5EF4-FFF2-40B4-BE49-F238E27FC236}">
                  <a16:creationId xmlns:a16="http://schemas.microsoft.com/office/drawing/2014/main" id="{D9CAB828-1CA9-4B71-8343-4FDFC4D7871D}"/>
                </a:ext>
              </a:extLst>
            </p:cNvPr>
            <p:cNvSpPr/>
            <p:nvPr/>
          </p:nvSpPr>
          <p:spPr>
            <a:xfrm>
              <a:off x="647427" y="-8454416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Follow Up </a:t>
              </a:r>
              <a:b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 Previous Commitment </a:t>
              </a:r>
            </a:p>
          </p:txBody>
        </p:sp>
        <p:sp>
          <p:nvSpPr>
            <p:cNvPr id="66" name="Word3">
              <a:extLst>
                <a:ext uri="{FF2B5EF4-FFF2-40B4-BE49-F238E27FC236}">
                  <a16:creationId xmlns:a16="http://schemas.microsoft.com/office/drawing/2014/main" id="{70789B4B-EEC0-43AE-9F2D-FC86CA0E5835}"/>
                </a:ext>
              </a:extLst>
            </p:cNvPr>
            <p:cNvSpPr/>
            <p:nvPr/>
          </p:nvSpPr>
          <p:spPr>
            <a:xfrm>
              <a:off x="647427" y="-9659637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Explore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Actions Taken</a:t>
              </a:r>
            </a:p>
          </p:txBody>
        </p:sp>
        <p:sp>
          <p:nvSpPr>
            <p:cNvPr id="67" name="Word2">
              <a:extLst>
                <a:ext uri="{FF2B5EF4-FFF2-40B4-BE49-F238E27FC236}">
                  <a16:creationId xmlns:a16="http://schemas.microsoft.com/office/drawing/2014/main" id="{6EE76DBC-43C7-4952-86C8-8032B330650E}"/>
                </a:ext>
              </a:extLst>
            </p:cNvPr>
            <p:cNvSpPr/>
            <p:nvPr/>
          </p:nvSpPr>
          <p:spPr>
            <a:xfrm>
              <a:off x="647427" y="-10864859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Convey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 Story</a:t>
              </a:r>
            </a:p>
          </p:txBody>
        </p:sp>
        <p:sp>
          <p:nvSpPr>
            <p:cNvPr id="68" name="Word1">
              <a:extLst>
                <a:ext uri="{FF2B5EF4-FFF2-40B4-BE49-F238E27FC236}">
                  <a16:creationId xmlns:a16="http://schemas.microsoft.com/office/drawing/2014/main" id="{038850CD-08F4-41BD-AC2B-F6053E0209EB}"/>
                </a:ext>
              </a:extLst>
            </p:cNvPr>
            <p:cNvSpPr/>
            <p:nvPr/>
          </p:nvSpPr>
          <p:spPr>
            <a:xfrm>
              <a:off x="647427" y="-12070080"/>
              <a:ext cx="3240000" cy="1223081"/>
            </a:xfrm>
            <a:prstGeom prst="rect">
              <a:avLst/>
            </a:prstGeom>
            <a:solidFill>
              <a:srgbClr val="757575"/>
            </a:solidFill>
            <a:ln w="635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0" rIns="91440" bIns="0" rtlCol="0" anchor="ctr">
              <a:normAutofit/>
            </a:bodyPr>
            <a:lstStyle/>
            <a:p>
              <a:pPr algn="ctr"/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Gain </a:t>
              </a:r>
              <a:b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b="1" dirty="0">
                  <a:ln w="1905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</a:p>
          </p:txBody>
        </p:sp>
      </p:grpSp>
      <p:grpSp>
        <p:nvGrpSpPr>
          <p:cNvPr id="3" name="Hides flying type">
            <a:extLst>
              <a:ext uri="{FF2B5EF4-FFF2-40B4-BE49-F238E27FC236}">
                <a16:creationId xmlns:a16="http://schemas.microsoft.com/office/drawing/2014/main" id="{E618DA93-309D-48DC-9D26-6C42E4010DE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461176-5314-4F5A-A754-CEE2DAC46F7E}"/>
                </a:ext>
              </a:extLst>
            </p:cNvPr>
            <p:cNvSpPr/>
            <p:nvPr/>
          </p:nvSpPr>
          <p:spPr>
            <a:xfrm>
              <a:off x="0" y="0"/>
              <a:ext cx="12192000" cy="209550"/>
            </a:xfrm>
            <a:prstGeom prst="rect">
              <a:avLst/>
            </a:prstGeom>
            <a:solidFill>
              <a:srgbClr val="75757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algn="ctr"/>
              <a:endParaRPr lang="en-US" sz="14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28F7AE2-D188-4981-ACAE-17C22D97EF74}"/>
                </a:ext>
              </a:extLst>
            </p:cNvPr>
            <p:cNvSpPr/>
            <p:nvPr/>
          </p:nvSpPr>
          <p:spPr>
            <a:xfrm>
              <a:off x="0" y="6648450"/>
              <a:ext cx="12192000" cy="209550"/>
            </a:xfrm>
            <a:prstGeom prst="rect">
              <a:avLst/>
            </a:prstGeom>
            <a:solidFill>
              <a:srgbClr val="75757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algn="ctr"/>
              <a:endParaRPr lang="en-US" sz="14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14" name="Interesting Fact or Statistic">
            <a:extLst>
              <a:ext uri="{FF2B5EF4-FFF2-40B4-BE49-F238E27FC236}">
                <a16:creationId xmlns:a16="http://schemas.microsoft.com/office/drawing/2014/main" id="{B8FD8822-5C77-40AC-AD7B-FE3266C0DC78}"/>
              </a:ext>
            </a:extLst>
          </p:cNvPr>
          <p:cNvSpPr/>
          <p:nvPr/>
        </p:nvSpPr>
        <p:spPr>
          <a:xfrm>
            <a:off x="8293410" y="2891719"/>
            <a:ext cx="3240000" cy="1223081"/>
          </a:xfrm>
          <a:prstGeom prst="rect">
            <a:avLst/>
          </a:prstGeom>
          <a:solidFill>
            <a:srgbClr val="757575"/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</a:t>
            </a:r>
            <a:b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 or </a:t>
            </a:r>
            <a:b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</a:t>
            </a:r>
          </a:p>
        </p:txBody>
      </p:sp>
      <p:sp>
        <p:nvSpPr>
          <p:cNvPr id="91" name="Follow Up on Previous Commitment">
            <a:extLst>
              <a:ext uri="{FF2B5EF4-FFF2-40B4-BE49-F238E27FC236}">
                <a16:creationId xmlns:a16="http://schemas.microsoft.com/office/drawing/2014/main" id="{20C8CB28-8D29-40D9-8FCA-3A4E46EA38B1}"/>
              </a:ext>
            </a:extLst>
          </p:cNvPr>
          <p:cNvSpPr/>
          <p:nvPr/>
        </p:nvSpPr>
        <p:spPr>
          <a:xfrm>
            <a:off x="4494300" y="2891719"/>
            <a:ext cx="3240000" cy="1223081"/>
          </a:xfrm>
          <a:prstGeom prst="rect">
            <a:avLst/>
          </a:prstGeom>
          <a:solidFill>
            <a:srgbClr val="757575"/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Follow Up </a:t>
            </a:r>
            <a:b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Previous Commitment</a:t>
            </a:r>
          </a:p>
        </p:txBody>
      </p:sp>
      <p:sp>
        <p:nvSpPr>
          <p:cNvPr id="86" name="Convey a Story">
            <a:extLst>
              <a:ext uri="{FF2B5EF4-FFF2-40B4-BE49-F238E27FC236}">
                <a16:creationId xmlns:a16="http://schemas.microsoft.com/office/drawing/2014/main" id="{5E837DC8-63CC-403B-9633-F8D8F035A9C4}"/>
              </a:ext>
            </a:extLst>
          </p:cNvPr>
          <p:cNvSpPr/>
          <p:nvPr/>
        </p:nvSpPr>
        <p:spPr>
          <a:xfrm>
            <a:off x="609327" y="2891719"/>
            <a:ext cx="3240000" cy="1223081"/>
          </a:xfrm>
          <a:prstGeom prst="rect">
            <a:avLst/>
          </a:prstGeom>
          <a:solidFill>
            <a:srgbClr val="757575"/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Convey </a:t>
            </a:r>
            <a:br>
              <a:rPr lang="en-GB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n w="19050">
                  <a:noFill/>
                  <a:prstDash val="solid"/>
                </a:ln>
                <a:solidFill>
                  <a:schemeClr val="bg2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Story</a:t>
            </a:r>
          </a:p>
        </p:txBody>
      </p:sp>
      <p:grpSp>
        <p:nvGrpSpPr>
          <p:cNvPr id="31" name="Skin_Brushed Metal">
            <a:extLst>
              <a:ext uri="{FF2B5EF4-FFF2-40B4-BE49-F238E27FC236}">
                <a16:creationId xmlns:a16="http://schemas.microsoft.com/office/drawing/2014/main" id="{B505689E-2427-4C6B-AFBD-FFF43D0BD9D8}"/>
              </a:ext>
            </a:extLst>
          </p:cNvPr>
          <p:cNvGrpSpPr/>
          <p:nvPr/>
        </p:nvGrpSpPr>
        <p:grpSpPr>
          <a:xfrm>
            <a:off x="198120" y="137160"/>
            <a:ext cx="11795760" cy="6583680"/>
            <a:chOff x="198120" y="137160"/>
            <a:chExt cx="11795760" cy="6583680"/>
          </a:xfrm>
        </p:grpSpPr>
        <p:sp>
          <p:nvSpPr>
            <p:cNvPr id="32" name="3-hole skin">
              <a:extLst>
                <a:ext uri="{FF2B5EF4-FFF2-40B4-BE49-F238E27FC236}">
                  <a16:creationId xmlns:a16="http://schemas.microsoft.com/office/drawing/2014/main" id="{C521E847-EDE2-409E-BB68-DA6B343B7560}"/>
                </a:ext>
              </a:extLst>
            </p:cNvPr>
            <p:cNvSpPr>
              <a:spLocks/>
            </p:cNvSpPr>
            <p:nvPr/>
          </p:nvSpPr>
          <p:spPr>
            <a:xfrm>
              <a:off x="198120" y="137160"/>
              <a:ext cx="11795760" cy="6583680"/>
            </a:xfrm>
            <a:custGeom>
              <a:avLst/>
              <a:gdLst>
                <a:gd name="connsiteX0" fmla="*/ 9744494 w 11795760"/>
                <a:gd name="connsiteY0" fmla="*/ 1880306 h 6583680"/>
                <a:gd name="connsiteX1" fmla="*/ 8281454 w 11795760"/>
                <a:gd name="connsiteY1" fmla="*/ 3343346 h 6583680"/>
                <a:gd name="connsiteX2" fmla="*/ 9744494 w 11795760"/>
                <a:gd name="connsiteY2" fmla="*/ 4806386 h 6583680"/>
                <a:gd name="connsiteX3" fmla="*/ 11207534 w 11795760"/>
                <a:gd name="connsiteY3" fmla="*/ 3343346 h 6583680"/>
                <a:gd name="connsiteX4" fmla="*/ 9744494 w 11795760"/>
                <a:gd name="connsiteY4" fmla="*/ 1880306 h 6583680"/>
                <a:gd name="connsiteX5" fmla="*/ 5897880 w 11795760"/>
                <a:gd name="connsiteY5" fmla="*/ 1880306 h 6583680"/>
                <a:gd name="connsiteX6" fmla="*/ 4434840 w 11795760"/>
                <a:gd name="connsiteY6" fmla="*/ 3343346 h 6583680"/>
                <a:gd name="connsiteX7" fmla="*/ 5897880 w 11795760"/>
                <a:gd name="connsiteY7" fmla="*/ 4806386 h 6583680"/>
                <a:gd name="connsiteX8" fmla="*/ 7360920 w 11795760"/>
                <a:gd name="connsiteY8" fmla="*/ 3343346 h 6583680"/>
                <a:gd name="connsiteX9" fmla="*/ 5897880 w 11795760"/>
                <a:gd name="connsiteY9" fmla="*/ 1880306 h 6583680"/>
                <a:gd name="connsiteX10" fmla="*/ 2051266 w 11795760"/>
                <a:gd name="connsiteY10" fmla="*/ 1880306 h 6583680"/>
                <a:gd name="connsiteX11" fmla="*/ 588226 w 11795760"/>
                <a:gd name="connsiteY11" fmla="*/ 3343346 h 6583680"/>
                <a:gd name="connsiteX12" fmla="*/ 2051266 w 11795760"/>
                <a:gd name="connsiteY12" fmla="*/ 4806386 h 6583680"/>
                <a:gd name="connsiteX13" fmla="*/ 3514306 w 11795760"/>
                <a:gd name="connsiteY13" fmla="*/ 3343346 h 6583680"/>
                <a:gd name="connsiteX14" fmla="*/ 2051266 w 11795760"/>
                <a:gd name="connsiteY14" fmla="*/ 1880306 h 6583680"/>
                <a:gd name="connsiteX15" fmla="*/ 229112 w 11795760"/>
                <a:gd name="connsiteY15" fmla="*/ 0 h 6583680"/>
                <a:gd name="connsiteX16" fmla="*/ 11566648 w 11795760"/>
                <a:gd name="connsiteY16" fmla="*/ 0 h 6583680"/>
                <a:gd name="connsiteX17" fmla="*/ 11795760 w 11795760"/>
                <a:gd name="connsiteY17" fmla="*/ 229112 h 6583680"/>
                <a:gd name="connsiteX18" fmla="*/ 11795760 w 11795760"/>
                <a:gd name="connsiteY18" fmla="*/ 6354568 h 6583680"/>
                <a:gd name="connsiteX19" fmla="*/ 11566648 w 11795760"/>
                <a:gd name="connsiteY19" fmla="*/ 6583680 h 6583680"/>
                <a:gd name="connsiteX20" fmla="*/ 229112 w 11795760"/>
                <a:gd name="connsiteY20" fmla="*/ 6583680 h 6583680"/>
                <a:gd name="connsiteX21" fmla="*/ 0 w 11795760"/>
                <a:gd name="connsiteY21" fmla="*/ 6354568 h 6583680"/>
                <a:gd name="connsiteX22" fmla="*/ 0 w 11795760"/>
                <a:gd name="connsiteY22" fmla="*/ 229112 h 6583680"/>
                <a:gd name="connsiteX23" fmla="*/ 229112 w 11795760"/>
                <a:gd name="connsiteY23" fmla="*/ 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95760" h="6583680">
                  <a:moveTo>
                    <a:pt x="9744494" y="1880306"/>
                  </a:moveTo>
                  <a:cubicBezTo>
                    <a:pt x="8936480" y="1880306"/>
                    <a:pt x="8281454" y="2535331"/>
                    <a:pt x="8281454" y="3343346"/>
                  </a:cubicBezTo>
                  <a:cubicBezTo>
                    <a:pt x="8281454" y="4151361"/>
                    <a:pt x="8936480" y="4806386"/>
                    <a:pt x="9744494" y="4806386"/>
                  </a:cubicBezTo>
                  <a:cubicBezTo>
                    <a:pt x="10552510" y="4806386"/>
                    <a:pt x="11207534" y="4151361"/>
                    <a:pt x="11207534" y="3343346"/>
                  </a:cubicBezTo>
                  <a:cubicBezTo>
                    <a:pt x="11207534" y="2535331"/>
                    <a:pt x="10552510" y="1880306"/>
                    <a:pt x="9744494" y="1880306"/>
                  </a:cubicBezTo>
                  <a:close/>
                  <a:moveTo>
                    <a:pt x="5897880" y="1880306"/>
                  </a:moveTo>
                  <a:cubicBezTo>
                    <a:pt x="5089866" y="1880306"/>
                    <a:pt x="4434840" y="2535331"/>
                    <a:pt x="4434840" y="3343346"/>
                  </a:cubicBezTo>
                  <a:cubicBezTo>
                    <a:pt x="4434840" y="4151361"/>
                    <a:pt x="5089866" y="4806386"/>
                    <a:pt x="5897880" y="4806386"/>
                  </a:cubicBezTo>
                  <a:cubicBezTo>
                    <a:pt x="6705894" y="4806386"/>
                    <a:pt x="7360920" y="4151361"/>
                    <a:pt x="7360920" y="3343346"/>
                  </a:cubicBezTo>
                  <a:cubicBezTo>
                    <a:pt x="7360920" y="2535331"/>
                    <a:pt x="6705894" y="1880306"/>
                    <a:pt x="5897880" y="1880306"/>
                  </a:cubicBezTo>
                  <a:close/>
                  <a:moveTo>
                    <a:pt x="2051266" y="1880306"/>
                  </a:moveTo>
                  <a:cubicBezTo>
                    <a:pt x="1243251" y="1880306"/>
                    <a:pt x="588226" y="2535331"/>
                    <a:pt x="588226" y="3343346"/>
                  </a:cubicBezTo>
                  <a:cubicBezTo>
                    <a:pt x="588226" y="4151361"/>
                    <a:pt x="1243251" y="4806386"/>
                    <a:pt x="2051266" y="4806386"/>
                  </a:cubicBezTo>
                  <a:cubicBezTo>
                    <a:pt x="2859282" y="4806386"/>
                    <a:pt x="3514306" y="4151361"/>
                    <a:pt x="3514306" y="3343346"/>
                  </a:cubicBezTo>
                  <a:cubicBezTo>
                    <a:pt x="3514306" y="2535331"/>
                    <a:pt x="2859282" y="1880306"/>
                    <a:pt x="2051266" y="1880306"/>
                  </a:cubicBezTo>
                  <a:close/>
                  <a:moveTo>
                    <a:pt x="229112" y="0"/>
                  </a:moveTo>
                  <a:lnTo>
                    <a:pt x="11566648" y="0"/>
                  </a:lnTo>
                  <a:cubicBezTo>
                    <a:pt x="11693182" y="0"/>
                    <a:pt x="11795760" y="102577"/>
                    <a:pt x="11795760" y="229112"/>
                  </a:cubicBezTo>
                  <a:lnTo>
                    <a:pt x="11795760" y="6354568"/>
                  </a:lnTo>
                  <a:cubicBezTo>
                    <a:pt x="11795760" y="6481103"/>
                    <a:pt x="11693182" y="6583680"/>
                    <a:pt x="11566648" y="6583680"/>
                  </a:cubicBezTo>
                  <a:lnTo>
                    <a:pt x="229112" y="6583680"/>
                  </a:lnTo>
                  <a:cubicBezTo>
                    <a:pt x="102577" y="6583680"/>
                    <a:pt x="0" y="6481103"/>
                    <a:pt x="0" y="6354568"/>
                  </a:cubicBezTo>
                  <a:lnTo>
                    <a:pt x="0" y="229112"/>
                  </a:lnTo>
                  <a:cubicBezTo>
                    <a:pt x="0" y="102577"/>
                    <a:pt x="102577" y="0"/>
                    <a:pt x="229112" y="0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2">
                    <a:lumMod val="50000"/>
                  </a:schemeClr>
                </a:gs>
                <a:gs pos="52000">
                  <a:schemeClr val="bg1"/>
                </a:gs>
                <a:gs pos="100000">
                  <a:schemeClr val="bg2">
                    <a:lumMod val="25000"/>
                  </a:schemeClr>
                </a:gs>
                <a:gs pos="1613">
                  <a:schemeClr val="bg2">
                    <a:lumMod val="25000"/>
                  </a:schemeClr>
                </a:gs>
                <a:gs pos="68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794631-EF37-489A-81A9-7EA72D8EB0F0}"/>
                </a:ext>
              </a:extLst>
            </p:cNvPr>
            <p:cNvGrpSpPr/>
            <p:nvPr/>
          </p:nvGrpSpPr>
          <p:grpSpPr>
            <a:xfrm>
              <a:off x="545564" y="443330"/>
              <a:ext cx="11117362" cy="5971340"/>
              <a:chOff x="545564" y="443330"/>
              <a:chExt cx="11117362" cy="5971340"/>
            </a:xfrm>
          </p:grpSpPr>
          <p:sp>
            <p:nvSpPr>
              <p:cNvPr id="34" name="Bolt 4">
                <a:extLst>
                  <a:ext uri="{FF2B5EF4-FFF2-40B4-BE49-F238E27FC236}">
                    <a16:creationId xmlns:a16="http://schemas.microsoft.com/office/drawing/2014/main" id="{17C82D61-B98C-4FD1-8568-E68DD2388A27}"/>
                  </a:ext>
                </a:extLst>
              </p:cNvPr>
              <p:cNvSpPr/>
              <p:nvPr/>
            </p:nvSpPr>
            <p:spPr>
              <a:xfrm>
                <a:off x="545564" y="443330"/>
                <a:ext cx="301752" cy="301752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1613">
                    <a:schemeClr val="bg1">
                      <a:lumMod val="50000"/>
                    </a:schemeClr>
                  </a:gs>
                  <a:gs pos="3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  <a:gs pos="75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/>
                <a:endParaRPr lang="en-US" sz="1400" dirty="0" err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35" name="Bolt 3">
                <a:extLst>
                  <a:ext uri="{FF2B5EF4-FFF2-40B4-BE49-F238E27FC236}">
                    <a16:creationId xmlns:a16="http://schemas.microsoft.com/office/drawing/2014/main" id="{7EA8B2D0-7144-4976-B282-F2547D161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44684" y="451148"/>
                <a:ext cx="318242" cy="301752"/>
              </a:xfrm>
              <a:prstGeom prst="rect">
                <a:avLst/>
              </a:prstGeom>
            </p:spPr>
          </p:pic>
          <p:sp>
            <p:nvSpPr>
              <p:cNvPr id="36" name="Bolt 2">
                <a:extLst>
                  <a:ext uri="{FF2B5EF4-FFF2-40B4-BE49-F238E27FC236}">
                    <a16:creationId xmlns:a16="http://schemas.microsoft.com/office/drawing/2014/main" id="{E6809E66-43E3-4FCC-BE21-47F6A206AFD7}"/>
                  </a:ext>
                </a:extLst>
              </p:cNvPr>
              <p:cNvSpPr/>
              <p:nvPr/>
            </p:nvSpPr>
            <p:spPr>
              <a:xfrm>
                <a:off x="545564" y="6112918"/>
                <a:ext cx="301752" cy="301752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1613">
                    <a:schemeClr val="bg1">
                      <a:lumMod val="50000"/>
                    </a:schemeClr>
                  </a:gs>
                  <a:gs pos="3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  <a:gs pos="75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/>
                <a:endParaRPr lang="en-US" sz="14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Bolt 1">
                <a:extLst>
                  <a:ext uri="{FF2B5EF4-FFF2-40B4-BE49-F238E27FC236}">
                    <a16:creationId xmlns:a16="http://schemas.microsoft.com/office/drawing/2014/main" id="{8B03B66F-E32E-4CAF-9A0E-710448821F7D}"/>
                  </a:ext>
                </a:extLst>
              </p:cNvPr>
              <p:cNvSpPr/>
              <p:nvPr/>
            </p:nvSpPr>
            <p:spPr>
              <a:xfrm>
                <a:off x="11344684" y="6112918"/>
                <a:ext cx="301752" cy="301752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1613">
                    <a:schemeClr val="bg1">
                      <a:lumMod val="50000"/>
                    </a:schemeClr>
                  </a:gs>
                  <a:gs pos="3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  <a:gs pos="75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/>
                <a:endParaRPr lang="en-US" sz="1400" dirty="0" err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5" name="Gold Start Button">
            <a:extLst>
              <a:ext uri="{FF2B5EF4-FFF2-40B4-BE49-F238E27FC236}">
                <a16:creationId xmlns:a16="http://schemas.microsoft.com/office/drawing/2014/main" id="{3AFDCC71-D141-4492-BF0A-B557E1B6B133}"/>
              </a:ext>
            </a:extLst>
          </p:cNvPr>
          <p:cNvGrpSpPr/>
          <p:nvPr/>
        </p:nvGrpSpPr>
        <p:grpSpPr>
          <a:xfrm>
            <a:off x="9384830" y="5267418"/>
            <a:ext cx="1097280" cy="1097280"/>
            <a:chOff x="1547427" y="5089544"/>
            <a:chExt cx="1440000" cy="1440000"/>
          </a:xfrm>
        </p:grpSpPr>
        <p:sp>
          <p:nvSpPr>
            <p:cNvPr id="116" name="Back">
              <a:extLst>
                <a:ext uri="{FF2B5EF4-FFF2-40B4-BE49-F238E27FC236}">
                  <a16:creationId xmlns:a16="http://schemas.microsoft.com/office/drawing/2014/main" id="{9381A843-9691-40F4-BDFC-F78FBB1D4219}"/>
                </a:ext>
              </a:extLst>
            </p:cNvPr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F5B912"/>
            </a:solidFill>
            <a:ln>
              <a:solidFill>
                <a:srgbClr val="F5B912"/>
              </a:solidFill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Arial Black" panose="020B0A04020102020204" pitchFamily="34" charset="0"/>
              </a:endParaRPr>
            </a:p>
          </p:txBody>
        </p:sp>
        <p:sp>
          <p:nvSpPr>
            <p:cNvPr id="117" name="Button">
              <a:extLst>
                <a:ext uri="{FF2B5EF4-FFF2-40B4-BE49-F238E27FC236}">
                  <a16:creationId xmlns:a16="http://schemas.microsoft.com/office/drawing/2014/main" id="{0889857A-17A3-43F1-910B-E7FF9C3837F2}"/>
                </a:ext>
              </a:extLst>
            </p:cNvPr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F5B912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GB" b="1">
                  <a:ln w="9525">
                    <a:noFill/>
                    <a:prstDash val="solid"/>
                  </a:ln>
                  <a:solidFill>
                    <a:srgbClr val="02269A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START</a:t>
              </a:r>
              <a:endParaRPr lang="en-GB" b="1" dirty="0">
                <a:ln w="9525">
                  <a:noFill/>
                  <a:prstDash val="solid"/>
                </a:ln>
                <a:solidFill>
                  <a:srgbClr val="02269A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Pink Start Button">
            <a:extLst>
              <a:ext uri="{FF2B5EF4-FFF2-40B4-BE49-F238E27FC236}">
                <a16:creationId xmlns:a16="http://schemas.microsoft.com/office/drawing/2014/main" id="{6274B5D5-F062-4986-B197-2625ECABBD44}"/>
              </a:ext>
            </a:extLst>
          </p:cNvPr>
          <p:cNvGrpSpPr/>
          <p:nvPr/>
        </p:nvGrpSpPr>
        <p:grpSpPr>
          <a:xfrm>
            <a:off x="5585720" y="5267418"/>
            <a:ext cx="1097280" cy="1097280"/>
            <a:chOff x="1547427" y="5089544"/>
            <a:chExt cx="1440000" cy="1440000"/>
          </a:xfrm>
        </p:grpSpPr>
        <p:sp>
          <p:nvSpPr>
            <p:cNvPr id="97" name="Back">
              <a:extLst>
                <a:ext uri="{FF2B5EF4-FFF2-40B4-BE49-F238E27FC236}">
                  <a16:creationId xmlns:a16="http://schemas.microsoft.com/office/drawing/2014/main" id="{68FD8969-5A74-40E1-9B3B-16E113E586FE}"/>
                </a:ext>
              </a:extLst>
            </p:cNvPr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D32291"/>
            </a:solidFill>
            <a:ln>
              <a:solidFill>
                <a:srgbClr val="D32291"/>
              </a:solidFill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Arial Black" panose="020B0A04020102020204" pitchFamily="34" charset="0"/>
              </a:endParaRPr>
            </a:p>
          </p:txBody>
        </p:sp>
        <p:sp>
          <p:nvSpPr>
            <p:cNvPr id="98" name="Button">
              <a:extLst>
                <a:ext uri="{FF2B5EF4-FFF2-40B4-BE49-F238E27FC236}">
                  <a16:creationId xmlns:a16="http://schemas.microsoft.com/office/drawing/2014/main" id="{AA627EAB-4DE8-482E-AD57-857985AC1DCF}"/>
                </a:ext>
              </a:extLst>
            </p:cNvPr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D32291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GB" b="1" dirty="0">
                  <a:ln w="9525">
                    <a:noFill/>
                    <a:prstDash val="solid"/>
                  </a:ln>
                  <a:solidFill>
                    <a:srgbClr val="F5B91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</p:grpSp>
      <p:grpSp>
        <p:nvGrpSpPr>
          <p:cNvPr id="75" name="Blue Start Button">
            <a:extLst>
              <a:ext uri="{FF2B5EF4-FFF2-40B4-BE49-F238E27FC236}">
                <a16:creationId xmlns:a16="http://schemas.microsoft.com/office/drawing/2014/main" id="{FFB105F2-C540-43F6-8B38-D7BC2CFD68E5}"/>
              </a:ext>
            </a:extLst>
          </p:cNvPr>
          <p:cNvGrpSpPr/>
          <p:nvPr/>
        </p:nvGrpSpPr>
        <p:grpSpPr>
          <a:xfrm>
            <a:off x="1700747" y="5267418"/>
            <a:ext cx="1097280" cy="1097280"/>
            <a:chOff x="1547427" y="5089544"/>
            <a:chExt cx="1440000" cy="1440000"/>
          </a:xfrm>
        </p:grpSpPr>
        <p:sp>
          <p:nvSpPr>
            <p:cNvPr id="76" name="Back">
              <a:extLst>
                <a:ext uri="{FF2B5EF4-FFF2-40B4-BE49-F238E27FC236}">
                  <a16:creationId xmlns:a16="http://schemas.microsoft.com/office/drawing/2014/main" id="{7EA07049-7047-43D9-BA58-7710135881D7}"/>
                </a:ext>
              </a:extLst>
            </p:cNvPr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02269A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Arial Black" panose="020B0A04020102020204" pitchFamily="34" charset="0"/>
              </a:endParaRPr>
            </a:p>
          </p:txBody>
        </p:sp>
        <p:sp>
          <p:nvSpPr>
            <p:cNvPr id="77" name="Button">
              <a:extLst>
                <a:ext uri="{FF2B5EF4-FFF2-40B4-BE49-F238E27FC236}">
                  <a16:creationId xmlns:a16="http://schemas.microsoft.com/office/drawing/2014/main" id="{1A7F5ED4-36E6-4CD4-9F16-87966C500A63}"/>
                </a:ext>
              </a:extLst>
            </p:cNvPr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02269A"/>
            </a:solidFill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GB" sz="17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</p:grpSp>
      <p:sp>
        <p:nvSpPr>
          <p:cNvPr id="118" name="? Gold">
            <a:extLst>
              <a:ext uri="{FF2B5EF4-FFF2-40B4-BE49-F238E27FC236}">
                <a16:creationId xmlns:a16="http://schemas.microsoft.com/office/drawing/2014/main" id="{F530DC70-B3E1-4B66-A34B-3F60CBC60A68}"/>
              </a:ext>
            </a:extLst>
          </p:cNvPr>
          <p:cNvSpPr/>
          <p:nvPr/>
        </p:nvSpPr>
        <p:spPr>
          <a:xfrm>
            <a:off x="8561869" y="2108906"/>
            <a:ext cx="2743200" cy="2743200"/>
          </a:xfrm>
          <a:prstGeom prst="ellipse">
            <a:avLst/>
          </a:prstGeom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GB" sz="20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5B912">
                    <a:alpha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GB" sz="20000" b="1" dirty="0">
              <a:ln w="12700">
                <a:solidFill>
                  <a:schemeClr val="bg1"/>
                </a:solidFill>
              </a:ln>
              <a:solidFill>
                <a:srgbClr val="F5B912">
                  <a:alpha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9" name="? Pink">
            <a:extLst>
              <a:ext uri="{FF2B5EF4-FFF2-40B4-BE49-F238E27FC236}">
                <a16:creationId xmlns:a16="http://schemas.microsoft.com/office/drawing/2014/main" id="{C5DB63D0-1EC6-4483-BCAC-6C760ACECB17}"/>
              </a:ext>
            </a:extLst>
          </p:cNvPr>
          <p:cNvSpPr/>
          <p:nvPr/>
        </p:nvSpPr>
        <p:spPr>
          <a:xfrm>
            <a:off x="4762759" y="2108906"/>
            <a:ext cx="2743200" cy="2743200"/>
          </a:xfrm>
          <a:prstGeom prst="ellipse">
            <a:avLst/>
          </a:prstGeom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GB" sz="20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D32291">
                    <a:alpha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GB" sz="20000" b="1" dirty="0">
              <a:ln w="12700">
                <a:solidFill>
                  <a:schemeClr val="bg1"/>
                </a:solidFill>
              </a:ln>
              <a:solidFill>
                <a:srgbClr val="D32291">
                  <a:alpha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2" name="? Blue">
            <a:extLst>
              <a:ext uri="{FF2B5EF4-FFF2-40B4-BE49-F238E27FC236}">
                <a16:creationId xmlns:a16="http://schemas.microsoft.com/office/drawing/2014/main" id="{5168FA3C-FE7B-4941-AB30-65277293240F}"/>
              </a:ext>
            </a:extLst>
          </p:cNvPr>
          <p:cNvSpPr/>
          <p:nvPr/>
        </p:nvSpPr>
        <p:spPr>
          <a:xfrm>
            <a:off x="877786" y="2108906"/>
            <a:ext cx="2743200" cy="2743200"/>
          </a:xfrm>
          <a:prstGeom prst="ellipse">
            <a:avLst/>
          </a:prstGeom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GB" sz="20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2269A">
                    <a:alpha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GB" sz="20000" b="1" dirty="0">
              <a:ln w="12700">
                <a:solidFill>
                  <a:schemeClr val="bg1"/>
                </a:solidFill>
              </a:ln>
              <a:solidFill>
                <a:srgbClr val="02269A">
                  <a:alpha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8" name="Interest Generator">
            <a:extLst>
              <a:ext uri="{FF2B5EF4-FFF2-40B4-BE49-F238E27FC236}">
                <a16:creationId xmlns:a16="http://schemas.microsoft.com/office/drawing/2014/main" id="{27296F91-12EE-4828-B18C-06558DD3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34954" r="15971" b="35124"/>
          <a:stretch/>
        </p:blipFill>
        <p:spPr>
          <a:xfrm>
            <a:off x="3199252" y="-97880"/>
            <a:ext cx="5793496" cy="1890654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Continue Button">
            <a:extLst>
              <a:ext uri="{FF2B5EF4-FFF2-40B4-BE49-F238E27FC236}">
                <a16:creationId xmlns:a16="http://schemas.microsoft.com/office/drawing/2014/main" id="{ECFA2A92-29E1-4380-8141-96EE90884230}"/>
              </a:ext>
            </a:extLst>
          </p:cNvPr>
          <p:cNvSpPr/>
          <p:nvPr/>
        </p:nvSpPr>
        <p:spPr>
          <a:xfrm>
            <a:off x="9713395" y="382907"/>
            <a:ext cx="1463040" cy="457200"/>
          </a:xfrm>
          <a:prstGeom prst="roundRect">
            <a:avLst>
              <a:gd name="adj" fmla="val 21662"/>
            </a:avLst>
          </a:prstGeom>
          <a:gradFill flip="none" rotWithShape="1">
            <a:gsLst>
              <a:gs pos="25000">
                <a:schemeClr val="bg2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90000">
                <a:schemeClr val="bg2">
                  <a:lumMod val="50000"/>
                </a:schemeClr>
              </a:gs>
              <a:gs pos="10000">
                <a:schemeClr val="bg1">
                  <a:lumMod val="50000"/>
                </a:schemeClr>
              </a:gs>
              <a:gs pos="75000">
                <a:schemeClr val="bg2">
                  <a:lumMod val="4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8518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repeatCount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repeatCount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4" grpId="0" animBg="1"/>
      <p:bldP spid="91" grpId="0" animBg="1"/>
      <p:bldP spid="86" grpId="0" animBg="1"/>
      <p:bldP spid="118" grpId="0"/>
      <p:bldP spid="99" grpId="0"/>
      <p:bldP spid="92" grpId="0"/>
      <p:bldP spid="120" grpId="0" animBg="1"/>
    </p:bldLst>
  </p:timing>
</p:sld>
</file>

<file path=ppt/theme/theme1.xml><?xml version="1.0" encoding="utf-8"?>
<a:theme xmlns:a="http://schemas.openxmlformats.org/drawingml/2006/main" name="ERUS18HSNY3650_TEPM">
  <a:themeElements>
    <a:clrScheme name="ERUS18HSNY3650">
      <a:dk1>
        <a:srgbClr val="515167"/>
      </a:dk1>
      <a:lt1>
        <a:sysClr val="window" lastClr="FFFFFF"/>
      </a:lt1>
      <a:dk2>
        <a:srgbClr val="515167"/>
      </a:dk2>
      <a:lt2>
        <a:srgbClr val="FFFFFF"/>
      </a:lt2>
      <a:accent1>
        <a:srgbClr val="4E376F"/>
      </a:accent1>
      <a:accent2>
        <a:srgbClr val="D32890"/>
      </a:accent2>
      <a:accent3>
        <a:srgbClr val="7BC8C8"/>
      </a:accent3>
      <a:accent4>
        <a:srgbClr val="02279A"/>
      </a:accent4>
      <a:accent5>
        <a:srgbClr val="8864AA"/>
      </a:accent5>
      <a:accent6>
        <a:srgbClr val="EFB700"/>
      </a:accent6>
      <a:hlink>
        <a:srgbClr val="2D5FFC"/>
      </a:hlink>
      <a:folHlink>
        <a:srgbClr val="2D5FF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45720" rIns="45720" rtlCol="0" anchor="ctr">
        <a:noAutofit/>
      </a:bodyPr>
      <a:lstStyle>
        <a:defPPr algn="ctr">
          <a:defRPr sz="12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-STE-00031_Diabetes Franchise PPT_Final  -  Read-Only" id="{2288D432-360E-BB49-83A3-F5D8AFA9A886}" vid="{FD241CFC-BA33-A043-8F09-46E89613760D}"/>
    </a:ext>
  </a:extLst>
</a:theme>
</file>

<file path=ppt/theme/theme2.xml><?xml version="1.0" encoding="utf-8"?>
<a:theme xmlns:a="http://schemas.openxmlformats.org/drawingml/2006/main" name="1_Office Theme">
  <a:themeElements>
    <a:clrScheme name="MERCK CSI">
      <a:dk1>
        <a:sysClr val="windowText" lastClr="000000"/>
      </a:dk1>
      <a:lt1>
        <a:sysClr val="window" lastClr="FFFFFF"/>
      </a:lt1>
      <a:dk2>
        <a:srgbClr val="303634"/>
      </a:dk2>
      <a:lt2>
        <a:srgbClr val="EEECE1"/>
      </a:lt2>
      <a:accent1>
        <a:srgbClr val="113F53"/>
      </a:accent1>
      <a:accent2>
        <a:srgbClr val="820A3A"/>
      </a:accent2>
      <a:accent3>
        <a:srgbClr val="00B0A4"/>
      </a:accent3>
      <a:accent4>
        <a:srgbClr val="8064A2"/>
      </a:accent4>
      <a:accent5>
        <a:srgbClr val="00B0A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id_classification_euconfidential" value=""/>
  <element uid="c93b098f-09a6-446d-9260-bb82a35361d7" value=""/>
</sisl>
</file>

<file path=customXml/itemProps1.xml><?xml version="1.0" encoding="utf-8"?>
<ds:datastoreItem xmlns:ds="http://schemas.openxmlformats.org/officeDocument/2006/customXml" ds:itemID="{34AA9EA0-7C1E-4518-862A-F0EA9FD86F2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79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ERUS18HSNY3650_TEPM</vt:lpstr>
      <vt:lpstr>1_Office Theme</vt:lpstr>
      <vt:lpstr>2_Default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Sonier, Kathy Diener</dc:creator>
  <cp:lastModifiedBy>Paul Taddeo</cp:lastModifiedBy>
  <cp:revision>220</cp:revision>
  <cp:lastPrinted>2018-12-18T02:02:58Z</cp:lastPrinted>
  <dcterms:created xsi:type="dcterms:W3CDTF">2018-11-27T16:06:09Z</dcterms:created>
  <dcterms:modified xsi:type="dcterms:W3CDTF">2018-12-21T15:28:44Z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cb546997-d87b-439d-ad9d-f5bf601e6949</vt:lpwstr>
  </property>
  <property fmtid="{D5CDD505-2E9C-101B-9397-08002B2CF9AE}" pid="3" name="bjSaver">
    <vt:lpwstr>Aazhznf3/PVkGxA9HehcPb75ff2rjNP8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uid="id_classification_euconfidential" value="" /&gt;&lt;element uid="c93b098f-09a6-446d-9260-bb82a35361d7" value="" /&gt;&lt;/sisl&gt;</vt:lpwstr>
  </property>
  <property fmtid="{D5CDD505-2E9C-101B-9397-08002B2CF9AE}" pid="6" name="bjDocumentSecurityLabel">
    <vt:lpwstr>Proprietary</vt:lpwstr>
  </property>
  <property fmtid="{D5CDD505-2E9C-101B-9397-08002B2CF9AE}" pid="7" name="MerckMetadataExchange">
    <vt:lpwstr>!$MRK@Proprietary-None</vt:lpwstr>
  </property>
</Properties>
</file>